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13B_396111AB.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comments/modernComment_10D_18B8DEA0.xml" ContentType="application/vnd.ms-powerpoint.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modernComment_120_DB66EA10.xml" ContentType="application/vnd.ms-powerpoint.comment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omments/modernComment_135_490FEA24.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34"/>
  </p:notesMasterIdLst>
  <p:sldIdLst>
    <p:sldId id="256" r:id="rId5"/>
    <p:sldId id="267" r:id="rId6"/>
    <p:sldId id="313" r:id="rId7"/>
    <p:sldId id="314" r:id="rId8"/>
    <p:sldId id="315" r:id="rId9"/>
    <p:sldId id="316" r:id="rId10"/>
    <p:sldId id="317" r:id="rId11"/>
    <p:sldId id="318" r:id="rId12"/>
    <p:sldId id="260" r:id="rId13"/>
    <p:sldId id="274" r:id="rId14"/>
    <p:sldId id="262" r:id="rId15"/>
    <p:sldId id="301" r:id="rId16"/>
    <p:sldId id="307" r:id="rId17"/>
    <p:sldId id="273" r:id="rId18"/>
    <p:sldId id="275" r:id="rId19"/>
    <p:sldId id="265" r:id="rId20"/>
    <p:sldId id="280" r:id="rId21"/>
    <p:sldId id="311" r:id="rId22"/>
    <p:sldId id="269" r:id="rId23"/>
    <p:sldId id="282" r:id="rId24"/>
    <p:sldId id="281" r:id="rId25"/>
    <p:sldId id="308" r:id="rId26"/>
    <p:sldId id="285" r:id="rId27"/>
    <p:sldId id="286" r:id="rId28"/>
    <p:sldId id="310" r:id="rId29"/>
    <p:sldId id="288" r:id="rId30"/>
    <p:sldId id="289" r:id="rId31"/>
    <p:sldId id="304" r:id="rId32"/>
    <p:sldId id="309"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6FA1910-8F43-6A34-5E36-C77BCBCEB0CE}" name="Ross, Jason E" initials="JR" userId="S::jason_ross@fws.gov::8aa5bb97-8721-462d-b7b1-e74375b7f6d7" providerId="AD"/>
  <p188:author id="{E07A6C2A-7955-F51E-6F31-84923591514F}" name="Withers, Jonah L" initials="WJL" userId="S::jonah_withers@fws.gov::a8ab2fc2-5a56-451b-978e-2e3cb8a48c4c"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24F48D-E25E-425F-8326-4A22A986AF77}" v="15" dt="2024-11-08T16:09:47.5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94148" autoAdjust="0"/>
  </p:normalViewPr>
  <p:slideViewPr>
    <p:cSldViewPr snapToGrid="0">
      <p:cViewPr varScale="1">
        <p:scale>
          <a:sx n="103" d="100"/>
          <a:sy n="103" d="100"/>
        </p:scale>
        <p:origin x="178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6/11/relationships/changesInfo" Target="changesInfos/changesInfo1.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thers, Jonah L" userId="a8ab2fc2-5a56-451b-978e-2e3cb8a48c4c" providerId="ADAL" clId="{05241F19-E006-49A6-8754-EECB1635721A}"/>
    <pc:docChg chg="undo custSel addSld delSld modSld sldOrd">
      <pc:chgData name="Withers, Jonah L" userId="a8ab2fc2-5a56-451b-978e-2e3cb8a48c4c" providerId="ADAL" clId="{05241F19-E006-49A6-8754-EECB1635721A}" dt="2023-05-04T19:07:41.264" v="3012"/>
      <pc:docMkLst>
        <pc:docMk/>
      </pc:docMkLst>
      <pc:sldChg chg="modSp mod">
        <pc:chgData name="Withers, Jonah L" userId="a8ab2fc2-5a56-451b-978e-2e3cb8a48c4c" providerId="ADAL" clId="{05241F19-E006-49A6-8754-EECB1635721A}" dt="2023-05-04T14:45:29.562" v="64" actId="255"/>
        <pc:sldMkLst>
          <pc:docMk/>
          <pc:sldMk cId="1068202781" sldId="256"/>
        </pc:sldMkLst>
        <pc:spChg chg="mod">
          <ac:chgData name="Withers, Jonah L" userId="a8ab2fc2-5a56-451b-978e-2e3cb8a48c4c" providerId="ADAL" clId="{05241F19-E006-49A6-8754-EECB1635721A}" dt="2023-05-04T14:45:29.562" v="64" actId="255"/>
          <ac:spMkLst>
            <pc:docMk/>
            <pc:sldMk cId="1068202781" sldId="256"/>
            <ac:spMk id="3" creationId="{2CCD0D8C-42F9-4E4E-AAC5-5BDA551B7663}"/>
          </ac:spMkLst>
        </pc:spChg>
      </pc:sldChg>
      <pc:sldChg chg="add del ord">
        <pc:chgData name="Withers, Jonah L" userId="a8ab2fc2-5a56-451b-978e-2e3cb8a48c4c" providerId="ADAL" clId="{05241F19-E006-49A6-8754-EECB1635721A}" dt="2023-05-04T19:02:05.416" v="3011"/>
        <pc:sldMkLst>
          <pc:docMk/>
          <pc:sldMk cId="414768800" sldId="269"/>
        </pc:sldMkLst>
      </pc:sldChg>
      <pc:sldChg chg="ord">
        <pc:chgData name="Withers, Jonah L" userId="a8ab2fc2-5a56-451b-978e-2e3cb8a48c4c" providerId="ADAL" clId="{05241F19-E006-49A6-8754-EECB1635721A}" dt="2023-05-04T18:55:29.567" v="2441"/>
        <pc:sldMkLst>
          <pc:docMk/>
          <pc:sldMk cId="3680954896" sldId="288"/>
        </pc:sldMkLst>
      </pc:sldChg>
      <pc:sldChg chg="ord">
        <pc:chgData name="Withers, Jonah L" userId="a8ab2fc2-5a56-451b-978e-2e3cb8a48c4c" providerId="ADAL" clId="{05241F19-E006-49A6-8754-EECB1635721A}" dt="2023-05-04T18:55:29.567" v="2441"/>
        <pc:sldMkLst>
          <pc:docMk/>
          <pc:sldMk cId="587533976" sldId="289"/>
        </pc:sldMkLst>
      </pc:sldChg>
      <pc:sldChg chg="modSp mod">
        <pc:chgData name="Withers, Jonah L" userId="a8ab2fc2-5a56-451b-978e-2e3cb8a48c4c" providerId="ADAL" clId="{05241F19-E006-49A6-8754-EECB1635721A}" dt="2023-05-04T19:01:57.983" v="3009" actId="20577"/>
        <pc:sldMkLst>
          <pc:docMk/>
          <pc:sldMk cId="192990998" sldId="304"/>
        </pc:sldMkLst>
        <pc:spChg chg="mod">
          <ac:chgData name="Withers, Jonah L" userId="a8ab2fc2-5a56-451b-978e-2e3cb8a48c4c" providerId="ADAL" clId="{05241F19-E006-49A6-8754-EECB1635721A}" dt="2023-05-04T19:01:57.983" v="3009" actId="20577"/>
          <ac:spMkLst>
            <pc:docMk/>
            <pc:sldMk cId="192990998" sldId="304"/>
            <ac:spMk id="3" creationId="{FB9F7781-0480-1789-1CCD-FC810F01A72A}"/>
          </ac:spMkLst>
        </pc:spChg>
      </pc:sldChg>
      <pc:sldChg chg="modSp add mod addCm modCm modNotesTx">
        <pc:chgData name="Withers, Jonah L" userId="a8ab2fc2-5a56-451b-978e-2e3cb8a48c4c" providerId="ADAL" clId="{05241F19-E006-49A6-8754-EECB1635721A}" dt="2023-05-04T19:07:41.264" v="3012"/>
        <pc:sldMkLst>
          <pc:docMk/>
          <pc:sldMk cId="1225779748" sldId="309"/>
        </pc:sldMkLst>
        <pc:spChg chg="mod">
          <ac:chgData name="Withers, Jonah L" userId="a8ab2fc2-5a56-451b-978e-2e3cb8a48c4c" providerId="ADAL" clId="{05241F19-E006-49A6-8754-EECB1635721A}" dt="2023-05-04T18:58:45.785" v="2531" actId="20577"/>
          <ac:spMkLst>
            <pc:docMk/>
            <pc:sldMk cId="1225779748" sldId="309"/>
            <ac:spMk id="3" creationId="{99912317-376A-377B-E57C-82B06282D21B}"/>
          </ac:spMkLst>
        </pc:spChg>
      </pc:sldChg>
      <pc:sldChg chg="modSp del mod modNotesTx">
        <pc:chgData name="Withers, Jonah L" userId="a8ab2fc2-5a56-451b-978e-2e3cb8a48c4c" providerId="ADAL" clId="{05241F19-E006-49A6-8754-EECB1635721A}" dt="2023-05-04T18:55:08.625" v="2438" actId="2696"/>
        <pc:sldMkLst>
          <pc:docMk/>
          <pc:sldMk cId="4242662705" sldId="309"/>
        </pc:sldMkLst>
        <pc:spChg chg="mod">
          <ac:chgData name="Withers, Jonah L" userId="a8ab2fc2-5a56-451b-978e-2e3cb8a48c4c" providerId="ADAL" clId="{05241F19-E006-49A6-8754-EECB1635721A}" dt="2023-05-04T18:54:48.402" v="2437" actId="20577"/>
          <ac:spMkLst>
            <pc:docMk/>
            <pc:sldMk cId="4242662705" sldId="309"/>
            <ac:spMk id="3" creationId="{99912317-376A-377B-E57C-82B06282D21B}"/>
          </ac:spMkLst>
        </pc:spChg>
      </pc:sldChg>
      <pc:sldChg chg="ord">
        <pc:chgData name="Withers, Jonah L" userId="a8ab2fc2-5a56-451b-978e-2e3cb8a48c4c" providerId="ADAL" clId="{05241F19-E006-49A6-8754-EECB1635721A}" dt="2023-05-04T18:55:36.677" v="2445"/>
        <pc:sldMkLst>
          <pc:docMk/>
          <pc:sldMk cId="3711848020" sldId="310"/>
        </pc:sldMkLst>
      </pc:sldChg>
      <pc:sldChg chg="modSp add del mod">
        <pc:chgData name="Withers, Jonah L" userId="a8ab2fc2-5a56-451b-978e-2e3cb8a48c4c" providerId="ADAL" clId="{05241F19-E006-49A6-8754-EECB1635721A}" dt="2023-05-04T18:23:31.241" v="1204" actId="47"/>
        <pc:sldMkLst>
          <pc:docMk/>
          <pc:sldMk cId="4064936641" sldId="311"/>
        </pc:sldMkLst>
        <pc:spChg chg="mod">
          <ac:chgData name="Withers, Jonah L" userId="a8ab2fc2-5a56-451b-978e-2e3cb8a48c4c" providerId="ADAL" clId="{05241F19-E006-49A6-8754-EECB1635721A}" dt="2023-05-04T17:59:09.544" v="1045" actId="20577"/>
          <ac:spMkLst>
            <pc:docMk/>
            <pc:sldMk cId="4064936641" sldId="311"/>
            <ac:spMk id="2" creationId="{E3C4A6F4-035A-5FC8-3725-CE9ABC1D54B6}"/>
          </ac:spMkLst>
        </pc:spChg>
        <pc:spChg chg="mod">
          <ac:chgData name="Withers, Jonah L" userId="a8ab2fc2-5a56-451b-978e-2e3cb8a48c4c" providerId="ADAL" clId="{05241F19-E006-49A6-8754-EECB1635721A}" dt="2023-05-04T18:18:32.345" v="1135" actId="21"/>
          <ac:spMkLst>
            <pc:docMk/>
            <pc:sldMk cId="4064936641" sldId="311"/>
            <ac:spMk id="3" creationId="{99912317-376A-377B-E57C-82B06282D21B}"/>
          </ac:spMkLst>
        </pc:spChg>
      </pc:sldChg>
      <pc:sldChg chg="addSp delSp modSp add del mod ord modClrScheme modAnim chgLayout modNotesTx">
        <pc:chgData name="Withers, Jonah L" userId="a8ab2fc2-5a56-451b-978e-2e3cb8a48c4c" providerId="ADAL" clId="{05241F19-E006-49A6-8754-EECB1635721A}" dt="2023-05-04T18:55:08.625" v="2438" actId="2696"/>
        <pc:sldMkLst>
          <pc:docMk/>
          <pc:sldMk cId="2479376236" sldId="312"/>
        </pc:sldMkLst>
        <pc:spChg chg="mod ord">
          <ac:chgData name="Withers, Jonah L" userId="a8ab2fc2-5a56-451b-978e-2e3cb8a48c4c" providerId="ADAL" clId="{05241F19-E006-49A6-8754-EECB1635721A}" dt="2023-05-04T18:29:00.695" v="1393" actId="700"/>
          <ac:spMkLst>
            <pc:docMk/>
            <pc:sldMk cId="2479376236" sldId="312"/>
            <ac:spMk id="2" creationId="{E3C4A6F4-035A-5FC8-3725-CE9ABC1D54B6}"/>
          </ac:spMkLst>
        </pc:spChg>
        <pc:spChg chg="mod ord">
          <ac:chgData name="Withers, Jonah L" userId="a8ab2fc2-5a56-451b-978e-2e3cb8a48c4c" providerId="ADAL" clId="{05241F19-E006-49A6-8754-EECB1635721A}" dt="2023-05-04T18:30:29.729" v="1416" actId="20577"/>
          <ac:spMkLst>
            <pc:docMk/>
            <pc:sldMk cId="2479376236" sldId="312"/>
            <ac:spMk id="3" creationId="{99912317-376A-377B-E57C-82B06282D21B}"/>
          </ac:spMkLst>
        </pc:spChg>
        <pc:spChg chg="add del mod ord">
          <ac:chgData name="Withers, Jonah L" userId="a8ab2fc2-5a56-451b-978e-2e3cb8a48c4c" providerId="ADAL" clId="{05241F19-E006-49A6-8754-EECB1635721A}" dt="2023-05-04T18:29:02.249" v="1396"/>
          <ac:spMkLst>
            <pc:docMk/>
            <pc:sldMk cId="2479376236" sldId="312"/>
            <ac:spMk id="9" creationId="{1EAD0B9C-EBA2-28FF-E1E1-999174D82994}"/>
          </ac:spMkLst>
        </pc:spChg>
        <pc:picChg chg="add del">
          <ac:chgData name="Withers, Jonah L" userId="a8ab2fc2-5a56-451b-978e-2e3cb8a48c4c" providerId="ADAL" clId="{05241F19-E006-49A6-8754-EECB1635721A}" dt="2023-05-04T18:12:04.078" v="1082" actId="478"/>
          <ac:picMkLst>
            <pc:docMk/>
            <pc:sldMk cId="2479376236" sldId="312"/>
            <ac:picMk id="5" creationId="{AD2367AA-894C-F4ED-5DC2-992CD22CE142}"/>
          </ac:picMkLst>
        </pc:picChg>
        <pc:picChg chg="add del mod">
          <ac:chgData name="Withers, Jonah L" userId="a8ab2fc2-5a56-451b-978e-2e3cb8a48c4c" providerId="ADAL" clId="{05241F19-E006-49A6-8754-EECB1635721A}" dt="2023-05-04T18:05:32.537" v="1069"/>
          <ac:picMkLst>
            <pc:docMk/>
            <pc:sldMk cId="2479376236" sldId="312"/>
            <ac:picMk id="6" creationId="{E85D0DF9-709B-D02A-6A14-8368894608AF}"/>
          </ac:picMkLst>
        </pc:picChg>
        <pc:picChg chg="add del mod">
          <ac:chgData name="Withers, Jonah L" userId="a8ab2fc2-5a56-451b-978e-2e3cb8a48c4c" providerId="ADAL" clId="{05241F19-E006-49A6-8754-EECB1635721A}" dt="2023-05-04T18:28:21.164" v="1387" actId="21"/>
          <ac:picMkLst>
            <pc:docMk/>
            <pc:sldMk cId="2479376236" sldId="312"/>
            <ac:picMk id="7" creationId="{0724A886-C7C8-4BAB-08B8-BC884D0EAB5C}"/>
          </ac:picMkLst>
        </pc:picChg>
        <pc:picChg chg="add del mod modCrop">
          <ac:chgData name="Withers, Jonah L" userId="a8ab2fc2-5a56-451b-978e-2e3cb8a48c4c" providerId="ADAL" clId="{05241F19-E006-49A6-8754-EECB1635721A}" dt="2023-05-04T18:28:50.118" v="1392" actId="21"/>
          <ac:picMkLst>
            <pc:docMk/>
            <pc:sldMk cId="2479376236" sldId="312"/>
            <ac:picMk id="8" creationId="{61603C92-17D1-FD59-FDD3-3ED684889693}"/>
          </ac:picMkLst>
        </pc:picChg>
        <pc:picChg chg="add mod">
          <ac:chgData name="Withers, Jonah L" userId="a8ab2fc2-5a56-451b-978e-2e3cb8a48c4c" providerId="ADAL" clId="{05241F19-E006-49A6-8754-EECB1635721A}" dt="2023-05-04T18:29:02.249" v="1396"/>
          <ac:picMkLst>
            <pc:docMk/>
            <pc:sldMk cId="2479376236" sldId="312"/>
            <ac:picMk id="10" creationId="{6CB046F0-8ABB-3B9E-7330-A1EF63F38F96}"/>
          </ac:picMkLst>
        </pc:picChg>
        <pc:picChg chg="add del">
          <ac:chgData name="Withers, Jonah L" userId="a8ab2fc2-5a56-451b-978e-2e3cb8a48c4c" providerId="ADAL" clId="{05241F19-E006-49A6-8754-EECB1635721A}" dt="2023-05-04T18:35:00.468" v="1596" actId="21"/>
          <ac:picMkLst>
            <pc:docMk/>
            <pc:sldMk cId="2479376236" sldId="312"/>
            <ac:picMk id="12" creationId="{EC70F198-2755-6C27-A2DE-9A958462A5B4}"/>
          </ac:picMkLst>
        </pc:picChg>
        <pc:picChg chg="add del mod">
          <ac:chgData name="Withers, Jonah L" userId="a8ab2fc2-5a56-451b-978e-2e3cb8a48c4c" providerId="ADAL" clId="{05241F19-E006-49A6-8754-EECB1635721A}" dt="2023-05-04T18:36:25.474" v="1600" actId="478"/>
          <ac:picMkLst>
            <pc:docMk/>
            <pc:sldMk cId="2479376236" sldId="312"/>
            <ac:picMk id="13" creationId="{77DF96B7-C4EF-B92D-8439-CEFC58D24338}"/>
          </ac:picMkLst>
        </pc:picChg>
        <pc:picChg chg="add mod modCrop">
          <ac:chgData name="Withers, Jonah L" userId="a8ab2fc2-5a56-451b-978e-2e3cb8a48c4c" providerId="ADAL" clId="{05241F19-E006-49A6-8754-EECB1635721A}" dt="2023-05-04T18:36:48.158" v="1606" actId="1076"/>
          <ac:picMkLst>
            <pc:docMk/>
            <pc:sldMk cId="2479376236" sldId="312"/>
            <ac:picMk id="15" creationId="{51C3F5D1-3C03-C91E-4AF7-42AB54A01531}"/>
          </ac:picMkLst>
        </pc:picChg>
        <pc:picChg chg="add mod modCrop">
          <ac:chgData name="Withers, Jonah L" userId="a8ab2fc2-5a56-451b-978e-2e3cb8a48c4c" providerId="ADAL" clId="{05241F19-E006-49A6-8754-EECB1635721A}" dt="2023-05-04T18:51:23.045" v="2211" actId="1076"/>
          <ac:picMkLst>
            <pc:docMk/>
            <pc:sldMk cId="2479376236" sldId="312"/>
            <ac:picMk id="17" creationId="{9CAE441A-5AA5-4118-9EE3-DE8254B91CB8}"/>
          </ac:picMkLst>
        </pc:picChg>
      </pc:sldChg>
      <pc:sldChg chg="modSp add del mod">
        <pc:chgData name="Withers, Jonah L" userId="a8ab2fc2-5a56-451b-978e-2e3cb8a48c4c" providerId="ADAL" clId="{05241F19-E006-49A6-8754-EECB1635721A}" dt="2023-05-04T18:55:08.625" v="2438" actId="2696"/>
        <pc:sldMkLst>
          <pc:docMk/>
          <pc:sldMk cId="3719495233" sldId="313"/>
        </pc:sldMkLst>
        <pc:spChg chg="mod">
          <ac:chgData name="Withers, Jonah L" userId="a8ab2fc2-5a56-451b-978e-2e3cb8a48c4c" providerId="ADAL" clId="{05241F19-E006-49A6-8754-EECB1635721A}" dt="2023-05-04T14:52:54.384" v="466" actId="6549"/>
          <ac:spMkLst>
            <pc:docMk/>
            <pc:sldMk cId="3719495233" sldId="313"/>
            <ac:spMk id="2" creationId="{E3C4A6F4-035A-5FC8-3725-CE9ABC1D54B6}"/>
          </ac:spMkLst>
        </pc:spChg>
        <pc:spChg chg="mod">
          <ac:chgData name="Withers, Jonah L" userId="a8ab2fc2-5a56-451b-978e-2e3cb8a48c4c" providerId="ADAL" clId="{05241F19-E006-49A6-8754-EECB1635721A}" dt="2023-05-04T14:54:55.063" v="730" actId="5793"/>
          <ac:spMkLst>
            <pc:docMk/>
            <pc:sldMk cId="3719495233" sldId="313"/>
            <ac:spMk id="3" creationId="{99912317-376A-377B-E57C-82B06282D21B}"/>
          </ac:spMkLst>
        </pc:spChg>
      </pc:sldChg>
      <pc:sldChg chg="modSp add del mod">
        <pc:chgData name="Withers, Jonah L" userId="a8ab2fc2-5a56-451b-978e-2e3cb8a48c4c" providerId="ADAL" clId="{05241F19-E006-49A6-8754-EECB1635721A}" dt="2023-05-04T18:55:08.625" v="2438" actId="2696"/>
        <pc:sldMkLst>
          <pc:docMk/>
          <pc:sldMk cId="4252321246" sldId="314"/>
        </pc:sldMkLst>
        <pc:spChg chg="mod">
          <ac:chgData name="Withers, Jonah L" userId="a8ab2fc2-5a56-451b-978e-2e3cb8a48c4c" providerId="ADAL" clId="{05241F19-E006-49A6-8754-EECB1635721A}" dt="2023-05-04T14:58:08.305" v="883" actId="20577"/>
          <ac:spMkLst>
            <pc:docMk/>
            <pc:sldMk cId="4252321246" sldId="314"/>
            <ac:spMk id="3" creationId="{99912317-376A-377B-E57C-82B06282D21B}"/>
          </ac:spMkLst>
        </pc:spChg>
      </pc:sldChg>
      <pc:sldChg chg="addSp delSp modSp add del mod">
        <pc:chgData name="Withers, Jonah L" userId="a8ab2fc2-5a56-451b-978e-2e3cb8a48c4c" providerId="ADAL" clId="{05241F19-E006-49A6-8754-EECB1635721A}" dt="2023-05-04T18:55:08.625" v="2438" actId="2696"/>
        <pc:sldMkLst>
          <pc:docMk/>
          <pc:sldMk cId="2357340409" sldId="315"/>
        </pc:sldMkLst>
        <pc:picChg chg="mod">
          <ac:chgData name="Withers, Jonah L" userId="a8ab2fc2-5a56-451b-978e-2e3cb8a48c4c" providerId="ADAL" clId="{05241F19-E006-49A6-8754-EECB1635721A}" dt="2023-05-04T18:24:34.915" v="1227" actId="1076"/>
          <ac:picMkLst>
            <pc:docMk/>
            <pc:sldMk cId="2357340409" sldId="315"/>
            <ac:picMk id="5" creationId="{AD2367AA-894C-F4ED-5DC2-992CD22CE142}"/>
          </ac:picMkLst>
        </pc:picChg>
        <pc:picChg chg="add mod">
          <ac:chgData name="Withers, Jonah L" userId="a8ab2fc2-5a56-451b-978e-2e3cb8a48c4c" providerId="ADAL" clId="{05241F19-E006-49A6-8754-EECB1635721A}" dt="2023-05-04T18:24:33.297" v="1226" actId="1076"/>
          <ac:picMkLst>
            <pc:docMk/>
            <pc:sldMk cId="2357340409" sldId="315"/>
            <ac:picMk id="6" creationId="{25315513-44DE-66E5-DB05-C70C75F4434F}"/>
          </ac:picMkLst>
        </pc:picChg>
        <pc:picChg chg="add mod">
          <ac:chgData name="Withers, Jonah L" userId="a8ab2fc2-5a56-451b-978e-2e3cb8a48c4c" providerId="ADAL" clId="{05241F19-E006-49A6-8754-EECB1635721A}" dt="2023-05-04T18:24:31.884" v="1225" actId="1076"/>
          <ac:picMkLst>
            <pc:docMk/>
            <pc:sldMk cId="2357340409" sldId="315"/>
            <ac:picMk id="8" creationId="{B77B5834-7F66-09C2-E3A4-BEA4A75A55F2}"/>
          </ac:picMkLst>
        </pc:picChg>
        <pc:picChg chg="add mod">
          <ac:chgData name="Withers, Jonah L" userId="a8ab2fc2-5a56-451b-978e-2e3cb8a48c4c" providerId="ADAL" clId="{05241F19-E006-49A6-8754-EECB1635721A}" dt="2023-05-04T18:24:26.765" v="1223" actId="1076"/>
          <ac:picMkLst>
            <pc:docMk/>
            <pc:sldMk cId="2357340409" sldId="315"/>
            <ac:picMk id="10" creationId="{2676E5FC-3E22-0194-71BC-3E8CFB4CF59A}"/>
          </ac:picMkLst>
        </pc:picChg>
        <pc:picChg chg="add del">
          <ac:chgData name="Withers, Jonah L" userId="a8ab2fc2-5a56-451b-978e-2e3cb8a48c4c" providerId="ADAL" clId="{05241F19-E006-49A6-8754-EECB1635721A}" dt="2023-05-04T18:10:14.583" v="1076" actId="478"/>
          <ac:picMkLst>
            <pc:docMk/>
            <pc:sldMk cId="2357340409" sldId="315"/>
            <ac:picMk id="12" creationId="{8E605C73-E4D8-02E1-9B06-6AAA865BC8DC}"/>
          </ac:picMkLst>
        </pc:picChg>
        <pc:picChg chg="add mod">
          <ac:chgData name="Withers, Jonah L" userId="a8ab2fc2-5a56-451b-978e-2e3cb8a48c4c" providerId="ADAL" clId="{05241F19-E006-49A6-8754-EECB1635721A}" dt="2023-05-04T18:24:12.028" v="1217" actId="1076"/>
          <ac:picMkLst>
            <pc:docMk/>
            <pc:sldMk cId="2357340409" sldId="315"/>
            <ac:picMk id="14" creationId="{F20ED79B-C196-8C00-D0A9-0A6B172376FC}"/>
          </ac:picMkLst>
        </pc:picChg>
        <pc:picChg chg="add mod">
          <ac:chgData name="Withers, Jonah L" userId="a8ab2fc2-5a56-451b-978e-2e3cb8a48c4c" providerId="ADAL" clId="{05241F19-E006-49A6-8754-EECB1635721A}" dt="2023-05-04T18:24:20.641" v="1220" actId="1076"/>
          <ac:picMkLst>
            <pc:docMk/>
            <pc:sldMk cId="2357340409" sldId="315"/>
            <ac:picMk id="16" creationId="{E79F8010-BC2B-B161-B6F2-3D7D1471AD84}"/>
          </ac:picMkLst>
        </pc:picChg>
        <pc:picChg chg="add mod">
          <ac:chgData name="Withers, Jonah L" userId="a8ab2fc2-5a56-451b-978e-2e3cb8a48c4c" providerId="ADAL" clId="{05241F19-E006-49A6-8754-EECB1635721A}" dt="2023-05-04T18:24:13.284" v="1218" actId="1076"/>
          <ac:picMkLst>
            <pc:docMk/>
            <pc:sldMk cId="2357340409" sldId="315"/>
            <ac:picMk id="18" creationId="{E3E7F9C8-97E9-BAA9-6C3A-AD392E983AC6}"/>
          </ac:picMkLst>
        </pc:picChg>
        <pc:picChg chg="add mod">
          <ac:chgData name="Withers, Jonah L" userId="a8ab2fc2-5a56-451b-978e-2e3cb8a48c4c" providerId="ADAL" clId="{05241F19-E006-49A6-8754-EECB1635721A}" dt="2023-05-04T18:24:16.173" v="1219" actId="1076"/>
          <ac:picMkLst>
            <pc:docMk/>
            <pc:sldMk cId="2357340409" sldId="315"/>
            <ac:picMk id="20" creationId="{933E23A2-E06F-EBED-C89D-7374D565F5C8}"/>
          </ac:picMkLst>
        </pc:picChg>
        <pc:picChg chg="add mod">
          <ac:chgData name="Withers, Jonah L" userId="a8ab2fc2-5a56-451b-978e-2e3cb8a48c4c" providerId="ADAL" clId="{05241F19-E006-49A6-8754-EECB1635721A}" dt="2023-05-04T18:24:28.093" v="1224" actId="1076"/>
          <ac:picMkLst>
            <pc:docMk/>
            <pc:sldMk cId="2357340409" sldId="315"/>
            <ac:picMk id="22" creationId="{4E8580B8-FE4A-5BCF-B161-496D8DFC6CA8}"/>
          </ac:picMkLst>
        </pc:picChg>
        <pc:picChg chg="add mod">
          <ac:chgData name="Withers, Jonah L" userId="a8ab2fc2-5a56-451b-978e-2e3cb8a48c4c" providerId="ADAL" clId="{05241F19-E006-49A6-8754-EECB1635721A}" dt="2023-05-04T18:23:59.992" v="1215" actId="1076"/>
          <ac:picMkLst>
            <pc:docMk/>
            <pc:sldMk cId="2357340409" sldId="315"/>
            <ac:picMk id="24" creationId="{030DD0E4-3730-109C-6EE6-40E4BC139E98}"/>
          </ac:picMkLst>
        </pc:picChg>
      </pc:sldChg>
    </pc:docChg>
  </pc:docChgLst>
  <pc:docChgLst>
    <pc:chgData name="Withers, Jonah L" userId="a8ab2fc2-5a56-451b-978e-2e3cb8a48c4c" providerId="ADAL" clId="{7F091FC9-3F40-48C8-9EEE-EF5DB27B9831}"/>
    <pc:docChg chg="undo custSel addSld delSld modSld sldOrd">
      <pc:chgData name="Withers, Jonah L" userId="a8ab2fc2-5a56-451b-978e-2e3cb8a48c4c" providerId="ADAL" clId="{7F091FC9-3F40-48C8-9EEE-EF5DB27B9831}" dt="2023-05-03T15:24:39.790" v="3808"/>
      <pc:docMkLst>
        <pc:docMk/>
      </pc:docMkLst>
      <pc:sldChg chg="addSp delSp modSp mod delDesignElem">
        <pc:chgData name="Withers, Jonah L" userId="a8ab2fc2-5a56-451b-978e-2e3cb8a48c4c" providerId="ADAL" clId="{7F091FC9-3F40-48C8-9EEE-EF5DB27B9831}" dt="2023-05-03T12:48:51.884" v="1758"/>
        <pc:sldMkLst>
          <pc:docMk/>
          <pc:sldMk cId="1068202781" sldId="256"/>
        </pc:sldMkLst>
        <pc:spChg chg="mod">
          <ac:chgData name="Withers, Jonah L" userId="a8ab2fc2-5a56-451b-978e-2e3cb8a48c4c" providerId="ADAL" clId="{7F091FC9-3F40-48C8-9EEE-EF5DB27B9831}" dt="2023-05-03T12:48:51.884" v="1758"/>
          <ac:spMkLst>
            <pc:docMk/>
            <pc:sldMk cId="1068202781" sldId="256"/>
            <ac:spMk id="2" creationId="{B2D985F7-B990-454B-8B31-FFD11321F516}"/>
          </ac:spMkLst>
        </pc:spChg>
        <pc:spChg chg="add del">
          <ac:chgData name="Withers, Jonah L" userId="a8ab2fc2-5a56-451b-978e-2e3cb8a48c4c" providerId="ADAL" clId="{7F091FC9-3F40-48C8-9EEE-EF5DB27B9831}" dt="2023-05-03T12:48:51.884" v="1758"/>
          <ac:spMkLst>
            <pc:docMk/>
            <pc:sldMk cId="1068202781" sldId="256"/>
            <ac:spMk id="26" creationId="{E49CC64F-7275-4E33-961B-0C5CDC439875}"/>
          </ac:spMkLst>
        </pc:spChg>
      </pc:sldChg>
      <pc:sldChg chg="addSp delSp delDesignElem">
        <pc:chgData name="Withers, Jonah L" userId="a8ab2fc2-5a56-451b-978e-2e3cb8a48c4c" providerId="ADAL" clId="{7F091FC9-3F40-48C8-9EEE-EF5DB27B9831}" dt="2023-05-03T12:48:51.884" v="1758"/>
        <pc:sldMkLst>
          <pc:docMk/>
          <pc:sldMk cId="2160438287" sldId="257"/>
        </pc:sldMkLst>
        <pc:spChg chg="add del">
          <ac:chgData name="Withers, Jonah L" userId="a8ab2fc2-5a56-451b-978e-2e3cb8a48c4c" providerId="ADAL" clId="{7F091FC9-3F40-48C8-9EEE-EF5DB27B9831}" dt="2023-05-03T12:48:51.884" v="1758"/>
          <ac:spMkLst>
            <pc:docMk/>
            <pc:sldMk cId="2160438287" sldId="257"/>
            <ac:spMk id="12" creationId="{5E39A796-BE83-48B1-B33F-35C4A32AAB57}"/>
          </ac:spMkLst>
        </pc:spChg>
        <pc:spChg chg="add del">
          <ac:chgData name="Withers, Jonah L" userId="a8ab2fc2-5a56-451b-978e-2e3cb8a48c4c" providerId="ADAL" clId="{7F091FC9-3F40-48C8-9EEE-EF5DB27B9831}" dt="2023-05-03T12:48:51.884" v="1758"/>
          <ac:spMkLst>
            <pc:docMk/>
            <pc:sldMk cId="2160438287" sldId="257"/>
            <ac:spMk id="14" creationId="{72F84B47-E267-4194-8194-831DB7B5547F}"/>
          </ac:spMkLst>
        </pc:spChg>
      </pc:sldChg>
      <pc:sldChg chg="addSp delSp delDesignElem">
        <pc:chgData name="Withers, Jonah L" userId="a8ab2fc2-5a56-451b-978e-2e3cb8a48c4c" providerId="ADAL" clId="{7F091FC9-3F40-48C8-9EEE-EF5DB27B9831}" dt="2023-05-03T12:48:51.884" v="1758"/>
        <pc:sldMkLst>
          <pc:docMk/>
          <pc:sldMk cId="1313329901" sldId="258"/>
        </pc:sldMkLst>
        <pc:spChg chg="add del">
          <ac:chgData name="Withers, Jonah L" userId="a8ab2fc2-5a56-451b-978e-2e3cb8a48c4c" providerId="ADAL" clId="{7F091FC9-3F40-48C8-9EEE-EF5DB27B9831}" dt="2023-05-03T12:48:51.884" v="1758"/>
          <ac:spMkLst>
            <pc:docMk/>
            <pc:sldMk cId="1313329901" sldId="258"/>
            <ac:spMk id="18" creationId="{149FB5C3-7336-4FE0-A30C-CC0A3646D499}"/>
          </ac:spMkLst>
        </pc:spChg>
        <pc:spChg chg="add del">
          <ac:chgData name="Withers, Jonah L" userId="a8ab2fc2-5a56-451b-978e-2e3cb8a48c4c" providerId="ADAL" clId="{7F091FC9-3F40-48C8-9EEE-EF5DB27B9831}" dt="2023-05-03T12:48:51.884" v="1758"/>
          <ac:spMkLst>
            <pc:docMk/>
            <pc:sldMk cId="1313329901" sldId="258"/>
            <ac:spMk id="24" creationId="{0DA909B4-15FF-46A6-8A7F-7AEF977FE9ED}"/>
          </ac:spMkLst>
        </pc:spChg>
        <pc:spChg chg="add del">
          <ac:chgData name="Withers, Jonah L" userId="a8ab2fc2-5a56-451b-978e-2e3cb8a48c4c" providerId="ADAL" clId="{7F091FC9-3F40-48C8-9EEE-EF5DB27B9831}" dt="2023-05-03T12:48:51.884" v="1758"/>
          <ac:spMkLst>
            <pc:docMk/>
            <pc:sldMk cId="1313329901" sldId="258"/>
            <ac:spMk id="26" creationId="{1382A32C-5B0C-4B1C-A074-76C6DBCC9F87}"/>
          </ac:spMkLst>
        </pc:spChg>
        <pc:grpChg chg="add del">
          <ac:chgData name="Withers, Jonah L" userId="a8ab2fc2-5a56-451b-978e-2e3cb8a48c4c" providerId="ADAL" clId="{7F091FC9-3F40-48C8-9EEE-EF5DB27B9831}" dt="2023-05-03T12:48:51.884" v="1758"/>
          <ac:grpSpMkLst>
            <pc:docMk/>
            <pc:sldMk cId="1313329901" sldId="258"/>
            <ac:grpSpMk id="20" creationId="{19A6B5CE-CB1D-48EE-8B43-E952235C8371}"/>
          </ac:grpSpMkLst>
        </pc:grpChg>
      </pc:sldChg>
      <pc:sldChg chg="addSp delSp modSp delDesignElem modNotesTx">
        <pc:chgData name="Withers, Jonah L" userId="a8ab2fc2-5a56-451b-978e-2e3cb8a48c4c" providerId="ADAL" clId="{7F091FC9-3F40-48C8-9EEE-EF5DB27B9831}" dt="2023-05-03T12:48:51.884" v="1758"/>
        <pc:sldMkLst>
          <pc:docMk/>
          <pc:sldMk cId="2167940446" sldId="259"/>
        </pc:sldMkLst>
        <pc:spChg chg="add del">
          <ac:chgData name="Withers, Jonah L" userId="a8ab2fc2-5a56-451b-978e-2e3cb8a48c4c" providerId="ADAL" clId="{7F091FC9-3F40-48C8-9EEE-EF5DB27B9831}" dt="2023-05-03T12:48:51.884" v="1758"/>
          <ac:spMkLst>
            <pc:docMk/>
            <pc:sldMk cId="2167940446" sldId="259"/>
            <ac:spMk id="9" creationId="{9DBC8166-481C-4473-95F5-9A5B9073B7F1}"/>
          </ac:spMkLst>
        </pc:spChg>
        <pc:spChg chg="add del">
          <ac:chgData name="Withers, Jonah L" userId="a8ab2fc2-5a56-451b-978e-2e3cb8a48c4c" providerId="ADAL" clId="{7F091FC9-3F40-48C8-9EEE-EF5DB27B9831}" dt="2023-05-03T12:48:51.884" v="1758"/>
          <ac:spMkLst>
            <pc:docMk/>
            <pc:sldMk cId="2167940446" sldId="259"/>
            <ac:spMk id="11" creationId="{A5A5CE6E-90AF-4D43-A014-1F9EC83EB93D}"/>
          </ac:spMkLst>
        </pc:spChg>
        <pc:graphicFrameChg chg="mod">
          <ac:chgData name="Withers, Jonah L" userId="a8ab2fc2-5a56-451b-978e-2e3cb8a48c4c" providerId="ADAL" clId="{7F091FC9-3F40-48C8-9EEE-EF5DB27B9831}" dt="2023-05-03T12:34:57.637" v="1575" actId="20577"/>
          <ac:graphicFrameMkLst>
            <pc:docMk/>
            <pc:sldMk cId="2167940446" sldId="259"/>
            <ac:graphicFrameMk id="5" creationId="{D3D4A98C-F0D8-CBED-CBC0-BE3C395663C3}"/>
          </ac:graphicFrameMkLst>
        </pc:graphicFrameChg>
      </pc:sldChg>
      <pc:sldChg chg="addSp delSp delDesignElem">
        <pc:chgData name="Withers, Jonah L" userId="a8ab2fc2-5a56-451b-978e-2e3cb8a48c4c" providerId="ADAL" clId="{7F091FC9-3F40-48C8-9EEE-EF5DB27B9831}" dt="2023-05-03T12:48:51.884" v="1758"/>
        <pc:sldMkLst>
          <pc:docMk/>
          <pc:sldMk cId="2418788330" sldId="261"/>
        </pc:sldMkLst>
        <pc:spChg chg="add del">
          <ac:chgData name="Withers, Jonah L" userId="a8ab2fc2-5a56-451b-978e-2e3cb8a48c4c" providerId="ADAL" clId="{7F091FC9-3F40-48C8-9EEE-EF5DB27B9831}" dt="2023-05-03T12:48:51.884" v="1758"/>
          <ac:spMkLst>
            <pc:docMk/>
            <pc:sldMk cId="2418788330" sldId="261"/>
            <ac:spMk id="9" creationId="{1A95671B-3CC6-4792-9114-B74FAEA224E6}"/>
          </ac:spMkLst>
        </pc:spChg>
      </pc:sldChg>
      <pc:sldChg chg="addSp delSp modSp mod setBg modClrScheme delDesignElem chgLayout modNotesTx">
        <pc:chgData name="Withers, Jonah L" userId="a8ab2fc2-5a56-451b-978e-2e3cb8a48c4c" providerId="ADAL" clId="{7F091FC9-3F40-48C8-9EEE-EF5DB27B9831}" dt="2023-05-03T12:48:51.884" v="1758"/>
        <pc:sldMkLst>
          <pc:docMk/>
          <pc:sldMk cId="2151749828" sldId="262"/>
        </pc:sldMkLst>
        <pc:spChg chg="mod ord">
          <ac:chgData name="Withers, Jonah L" userId="a8ab2fc2-5a56-451b-978e-2e3cb8a48c4c" providerId="ADAL" clId="{7F091FC9-3F40-48C8-9EEE-EF5DB27B9831}" dt="2023-05-03T12:43:38.166" v="1651" actId="26606"/>
          <ac:spMkLst>
            <pc:docMk/>
            <pc:sldMk cId="2151749828" sldId="262"/>
            <ac:spMk id="2" creationId="{A628337E-8F4D-0851-9CD4-28DB2BF1586F}"/>
          </ac:spMkLst>
        </pc:spChg>
        <pc:spChg chg="add del mod">
          <ac:chgData name="Withers, Jonah L" userId="a8ab2fc2-5a56-451b-978e-2e3cb8a48c4c" providerId="ADAL" clId="{7F091FC9-3F40-48C8-9EEE-EF5DB27B9831}" dt="2023-05-03T12:41:31.979" v="1633" actId="478"/>
          <ac:spMkLst>
            <pc:docMk/>
            <pc:sldMk cId="2151749828" sldId="262"/>
            <ac:spMk id="4" creationId="{D25132B0-911C-7CF0-AF8E-D52ABDE9CB8F}"/>
          </ac:spMkLst>
        </pc:spChg>
        <pc:spChg chg="add mod ord">
          <ac:chgData name="Withers, Jonah L" userId="a8ab2fc2-5a56-451b-978e-2e3cb8a48c4c" providerId="ADAL" clId="{7F091FC9-3F40-48C8-9EEE-EF5DB27B9831}" dt="2023-05-03T12:43:56.335" v="1654" actId="14100"/>
          <ac:spMkLst>
            <pc:docMk/>
            <pc:sldMk cId="2151749828" sldId="262"/>
            <ac:spMk id="6" creationId="{0F6D00D3-9286-CBF1-B03F-DA8757E100C7}"/>
          </ac:spMkLst>
        </pc:spChg>
        <pc:spChg chg="del">
          <ac:chgData name="Withers, Jonah L" userId="a8ab2fc2-5a56-451b-978e-2e3cb8a48c4c" providerId="ADAL" clId="{7F091FC9-3F40-48C8-9EEE-EF5DB27B9831}" dt="2023-05-01T19:27:36.619" v="1071" actId="478"/>
          <ac:spMkLst>
            <pc:docMk/>
            <pc:sldMk cId="2151749828" sldId="262"/>
            <ac:spMk id="9" creationId="{627C1173-16DC-91C1-4607-0FBFECD39717}"/>
          </ac:spMkLst>
        </pc:spChg>
        <pc:spChg chg="add del">
          <ac:chgData name="Withers, Jonah L" userId="a8ab2fc2-5a56-451b-978e-2e3cb8a48c4c" providerId="ADAL" clId="{7F091FC9-3F40-48C8-9EEE-EF5DB27B9831}" dt="2023-05-03T12:43:38.166" v="1651" actId="26606"/>
          <ac:spMkLst>
            <pc:docMk/>
            <pc:sldMk cId="2151749828" sldId="262"/>
            <ac:spMk id="11" creationId="{385E1BDC-A9B0-4A87-82E3-F3187F69A802}"/>
          </ac:spMkLst>
        </pc:spChg>
        <pc:spChg chg="add del">
          <ac:chgData name="Withers, Jonah L" userId="a8ab2fc2-5a56-451b-978e-2e3cb8a48c4c" providerId="ADAL" clId="{7F091FC9-3F40-48C8-9EEE-EF5DB27B9831}" dt="2023-05-03T12:43:38.166" v="1651" actId="26606"/>
          <ac:spMkLst>
            <pc:docMk/>
            <pc:sldMk cId="2151749828" sldId="262"/>
            <ac:spMk id="13" creationId="{0990C621-3B8B-4820-8328-D47EF7CE823C}"/>
          </ac:spMkLst>
        </pc:spChg>
        <pc:spChg chg="add del">
          <ac:chgData name="Withers, Jonah L" userId="a8ab2fc2-5a56-451b-978e-2e3cb8a48c4c" providerId="ADAL" clId="{7F091FC9-3F40-48C8-9EEE-EF5DB27B9831}" dt="2023-05-03T12:43:38.166" v="1651" actId="26606"/>
          <ac:spMkLst>
            <pc:docMk/>
            <pc:sldMk cId="2151749828" sldId="262"/>
            <ac:spMk id="15" creationId="{C1A2385B-1D2A-4E17-84FA-6CB7F0AAE473}"/>
          </ac:spMkLst>
        </pc:spChg>
        <pc:spChg chg="add del">
          <ac:chgData name="Withers, Jonah L" userId="a8ab2fc2-5a56-451b-978e-2e3cb8a48c4c" providerId="ADAL" clId="{7F091FC9-3F40-48C8-9EEE-EF5DB27B9831}" dt="2023-05-03T12:43:38.166" v="1651" actId="26606"/>
          <ac:spMkLst>
            <pc:docMk/>
            <pc:sldMk cId="2151749828" sldId="262"/>
            <ac:spMk id="17" creationId="{5E791F2F-79DB-4CC0-9FA1-001E3E91E8B7}"/>
          </ac:spMkLst>
        </pc:spChg>
        <pc:spChg chg="add del">
          <ac:chgData name="Withers, Jonah L" userId="a8ab2fc2-5a56-451b-978e-2e3cb8a48c4c" providerId="ADAL" clId="{7F091FC9-3F40-48C8-9EEE-EF5DB27B9831}" dt="2023-05-03T12:43:27.998" v="1646" actId="26606"/>
          <ac:spMkLst>
            <pc:docMk/>
            <pc:sldMk cId="2151749828" sldId="262"/>
            <ac:spMk id="22" creationId="{AAAE94E3-A7DB-4868-B1E3-E49703488BBC}"/>
          </ac:spMkLst>
        </pc:spChg>
        <pc:spChg chg="add del">
          <ac:chgData name="Withers, Jonah L" userId="a8ab2fc2-5a56-451b-978e-2e3cb8a48c4c" providerId="ADAL" clId="{7F091FC9-3F40-48C8-9EEE-EF5DB27B9831}" dt="2023-05-03T12:43:27.998" v="1646" actId="26606"/>
          <ac:spMkLst>
            <pc:docMk/>
            <pc:sldMk cId="2151749828" sldId="262"/>
            <ac:spMk id="28" creationId="{3873B707-463F-40B0-8227-E8CC6C67EB25}"/>
          </ac:spMkLst>
        </pc:spChg>
        <pc:spChg chg="add del">
          <ac:chgData name="Withers, Jonah L" userId="a8ab2fc2-5a56-451b-978e-2e3cb8a48c4c" providerId="ADAL" clId="{7F091FC9-3F40-48C8-9EEE-EF5DB27B9831}" dt="2023-05-03T12:43:27.998" v="1646" actId="26606"/>
          <ac:spMkLst>
            <pc:docMk/>
            <pc:sldMk cId="2151749828" sldId="262"/>
            <ac:spMk id="30" creationId="{C13237C8-E62C-4F0D-A318-BD6FB6C2D138}"/>
          </ac:spMkLst>
        </pc:spChg>
        <pc:spChg chg="add del">
          <ac:chgData name="Withers, Jonah L" userId="a8ab2fc2-5a56-451b-978e-2e3cb8a48c4c" providerId="ADAL" clId="{7F091FC9-3F40-48C8-9EEE-EF5DB27B9831}" dt="2023-05-03T12:43:27.998" v="1646" actId="26606"/>
          <ac:spMkLst>
            <pc:docMk/>
            <pc:sldMk cId="2151749828" sldId="262"/>
            <ac:spMk id="32" creationId="{19C9EAEA-39D0-4B0E-A0EB-51E7B26740B1}"/>
          </ac:spMkLst>
        </pc:spChg>
        <pc:spChg chg="add del">
          <ac:chgData name="Withers, Jonah L" userId="a8ab2fc2-5a56-451b-978e-2e3cb8a48c4c" providerId="ADAL" clId="{7F091FC9-3F40-48C8-9EEE-EF5DB27B9831}" dt="2023-05-03T12:43:27.998" v="1646" actId="26606"/>
          <ac:spMkLst>
            <pc:docMk/>
            <pc:sldMk cId="2151749828" sldId="262"/>
            <ac:spMk id="34" creationId="{8CB5D2D7-DF65-4E86-BFBA-FFB9B5ACEB64}"/>
          </ac:spMkLst>
        </pc:spChg>
        <pc:spChg chg="add del">
          <ac:chgData name="Withers, Jonah L" userId="a8ab2fc2-5a56-451b-978e-2e3cb8a48c4c" providerId="ADAL" clId="{7F091FC9-3F40-48C8-9EEE-EF5DB27B9831}" dt="2023-05-03T12:43:30.632" v="1648" actId="26606"/>
          <ac:spMkLst>
            <pc:docMk/>
            <pc:sldMk cId="2151749828" sldId="262"/>
            <ac:spMk id="36" creationId="{231BF440-39FA-4087-84CC-2EEC0BBDAF29}"/>
          </ac:spMkLst>
        </pc:spChg>
        <pc:spChg chg="add del">
          <ac:chgData name="Withers, Jonah L" userId="a8ab2fc2-5a56-451b-978e-2e3cb8a48c4c" providerId="ADAL" clId="{7F091FC9-3F40-48C8-9EEE-EF5DB27B9831}" dt="2023-05-03T12:43:30.632" v="1648" actId="26606"/>
          <ac:spMkLst>
            <pc:docMk/>
            <pc:sldMk cId="2151749828" sldId="262"/>
            <ac:spMk id="37" creationId="{F04E4CBA-303B-48BD-8451-C2701CB0EEBF}"/>
          </ac:spMkLst>
        </pc:spChg>
        <pc:spChg chg="add del">
          <ac:chgData name="Withers, Jonah L" userId="a8ab2fc2-5a56-451b-978e-2e3cb8a48c4c" providerId="ADAL" clId="{7F091FC9-3F40-48C8-9EEE-EF5DB27B9831}" dt="2023-05-03T12:43:30.632" v="1648" actId="26606"/>
          <ac:spMkLst>
            <pc:docMk/>
            <pc:sldMk cId="2151749828" sldId="262"/>
            <ac:spMk id="38" creationId="{F6CA58B3-AFCC-4A40-9882-50D5080879B0}"/>
          </ac:spMkLst>
        </pc:spChg>
        <pc:spChg chg="add del">
          <ac:chgData name="Withers, Jonah L" userId="a8ab2fc2-5a56-451b-978e-2e3cb8a48c4c" providerId="ADAL" clId="{7F091FC9-3F40-48C8-9EEE-EF5DB27B9831}" dt="2023-05-03T12:43:30.632" v="1648" actId="26606"/>
          <ac:spMkLst>
            <pc:docMk/>
            <pc:sldMk cId="2151749828" sldId="262"/>
            <ac:spMk id="39" creationId="{75C56826-D4E5-42ED-8529-079651CB3005}"/>
          </ac:spMkLst>
        </pc:spChg>
        <pc:spChg chg="add del">
          <ac:chgData name="Withers, Jonah L" userId="a8ab2fc2-5a56-451b-978e-2e3cb8a48c4c" providerId="ADAL" clId="{7F091FC9-3F40-48C8-9EEE-EF5DB27B9831}" dt="2023-05-03T12:43:30.632" v="1648" actId="26606"/>
          <ac:spMkLst>
            <pc:docMk/>
            <pc:sldMk cId="2151749828" sldId="262"/>
            <ac:spMk id="40" creationId="{82095FCE-EF05-4443-B97A-85DEE3A5CA17}"/>
          </ac:spMkLst>
        </pc:spChg>
        <pc:spChg chg="add del">
          <ac:chgData name="Withers, Jonah L" userId="a8ab2fc2-5a56-451b-978e-2e3cb8a48c4c" providerId="ADAL" clId="{7F091FC9-3F40-48C8-9EEE-EF5DB27B9831}" dt="2023-05-03T12:43:30.632" v="1648" actId="26606"/>
          <ac:spMkLst>
            <pc:docMk/>
            <pc:sldMk cId="2151749828" sldId="262"/>
            <ac:spMk id="41" creationId="{CA00AE6B-AA30-4CF8-BA6F-339B780AD76C}"/>
          </ac:spMkLst>
        </pc:spChg>
        <pc:spChg chg="add del">
          <ac:chgData name="Withers, Jonah L" userId="a8ab2fc2-5a56-451b-978e-2e3cb8a48c4c" providerId="ADAL" clId="{7F091FC9-3F40-48C8-9EEE-EF5DB27B9831}" dt="2023-05-03T12:43:38.159" v="1650" actId="26606"/>
          <ac:spMkLst>
            <pc:docMk/>
            <pc:sldMk cId="2151749828" sldId="262"/>
            <ac:spMk id="43" creationId="{03AF1C04-3FEF-41BD-BB84-2F263765BEBC}"/>
          </ac:spMkLst>
        </pc:spChg>
        <pc:spChg chg="add del">
          <ac:chgData name="Withers, Jonah L" userId="a8ab2fc2-5a56-451b-978e-2e3cb8a48c4c" providerId="ADAL" clId="{7F091FC9-3F40-48C8-9EEE-EF5DB27B9831}" dt="2023-05-03T12:48:51.884" v="1758"/>
          <ac:spMkLst>
            <pc:docMk/>
            <pc:sldMk cId="2151749828" sldId="262"/>
            <ac:spMk id="55" creationId="{04695F26-39DB-450E-B464-9C76CD233B36}"/>
          </ac:spMkLst>
        </pc:spChg>
        <pc:spChg chg="add del">
          <ac:chgData name="Withers, Jonah L" userId="a8ab2fc2-5a56-451b-978e-2e3cb8a48c4c" providerId="ADAL" clId="{7F091FC9-3F40-48C8-9EEE-EF5DB27B9831}" dt="2023-05-03T12:48:51.884" v="1758"/>
          <ac:spMkLst>
            <pc:docMk/>
            <pc:sldMk cId="2151749828" sldId="262"/>
            <ac:spMk id="56" creationId="{2F42E55F-A297-474F-AF2D-6D3A15822BCA}"/>
          </ac:spMkLst>
        </pc:spChg>
        <pc:grpChg chg="add del">
          <ac:chgData name="Withers, Jonah L" userId="a8ab2fc2-5a56-451b-978e-2e3cb8a48c4c" providerId="ADAL" clId="{7F091FC9-3F40-48C8-9EEE-EF5DB27B9831}" dt="2023-05-03T12:43:27.998" v="1646" actId="26606"/>
          <ac:grpSpMkLst>
            <pc:docMk/>
            <pc:sldMk cId="2151749828" sldId="262"/>
            <ac:grpSpMk id="24" creationId="{1DE889C7-FAD6-4397-98E2-05D503484459}"/>
          </ac:grpSpMkLst>
        </pc:grpChg>
        <pc:grpChg chg="add del">
          <ac:chgData name="Withers, Jonah L" userId="a8ab2fc2-5a56-451b-978e-2e3cb8a48c4c" providerId="ADAL" clId="{7F091FC9-3F40-48C8-9EEE-EF5DB27B9831}" dt="2023-05-03T12:43:38.159" v="1650" actId="26606"/>
          <ac:grpSpMkLst>
            <pc:docMk/>
            <pc:sldMk cId="2151749828" sldId="262"/>
            <ac:grpSpMk id="44" creationId="{B58FB4AD-41E6-47ED-BDA3-A923E30D3741}"/>
          </ac:grpSpMkLst>
        </pc:grpChg>
        <pc:grpChg chg="add del">
          <ac:chgData name="Withers, Jonah L" userId="a8ab2fc2-5a56-451b-978e-2e3cb8a48c4c" providerId="ADAL" clId="{7F091FC9-3F40-48C8-9EEE-EF5DB27B9831}" dt="2023-05-03T12:43:38.159" v="1650" actId="26606"/>
          <ac:grpSpMkLst>
            <pc:docMk/>
            <pc:sldMk cId="2151749828" sldId="262"/>
            <ac:grpSpMk id="45" creationId="{74F4E70D-A4C9-44E3-A00A-F3AD121AC194}"/>
          </ac:grpSpMkLst>
        </pc:grpChg>
        <pc:grpChg chg="add del">
          <ac:chgData name="Withers, Jonah L" userId="a8ab2fc2-5a56-451b-978e-2e3cb8a48c4c" providerId="ADAL" clId="{7F091FC9-3F40-48C8-9EEE-EF5DB27B9831}" dt="2023-05-03T12:43:38.159" v="1650" actId="26606"/>
          <ac:grpSpMkLst>
            <pc:docMk/>
            <pc:sldMk cId="2151749828" sldId="262"/>
            <ac:grpSpMk id="47" creationId="{E27AF472-EAE3-4572-AB69-B92BD10DBC6D}"/>
          </ac:grpSpMkLst>
        </pc:grpChg>
        <pc:grpChg chg="add del">
          <ac:chgData name="Withers, Jonah L" userId="a8ab2fc2-5a56-451b-978e-2e3cb8a48c4c" providerId="ADAL" clId="{7F091FC9-3F40-48C8-9EEE-EF5DB27B9831}" dt="2023-05-03T12:48:51.884" v="1758"/>
          <ac:grpSpMkLst>
            <pc:docMk/>
            <pc:sldMk cId="2151749828" sldId="262"/>
            <ac:grpSpMk id="57" creationId="{972070F7-E065-4D60-8938-9FB8CDB8ACB0}"/>
          </ac:grpSpMkLst>
        </pc:grpChg>
        <pc:picChg chg="add mod ord">
          <ac:chgData name="Withers, Jonah L" userId="a8ab2fc2-5a56-451b-978e-2e3cb8a48c4c" providerId="ADAL" clId="{7F091FC9-3F40-48C8-9EEE-EF5DB27B9831}" dt="2023-05-03T12:48:51.884" v="1758"/>
          <ac:picMkLst>
            <pc:docMk/>
            <pc:sldMk cId="2151749828" sldId="262"/>
            <ac:picMk id="3" creationId="{0696F8D8-8AB0-3588-610C-CB717738523C}"/>
          </ac:picMkLst>
        </pc:picChg>
        <pc:picChg chg="mod ord modCrop">
          <ac:chgData name="Withers, Jonah L" userId="a8ab2fc2-5a56-451b-978e-2e3cb8a48c4c" providerId="ADAL" clId="{7F091FC9-3F40-48C8-9EEE-EF5DB27B9831}" dt="2023-05-03T12:44:26.203" v="1662" actId="1076"/>
          <ac:picMkLst>
            <pc:docMk/>
            <pc:sldMk cId="2151749828" sldId="262"/>
            <ac:picMk id="5" creationId="{7C0D2F54-753F-AF59-9F28-023CC2955351}"/>
          </ac:picMkLst>
        </pc:picChg>
      </pc:sldChg>
      <pc:sldChg chg="addSp delSp delDesignElem">
        <pc:chgData name="Withers, Jonah L" userId="a8ab2fc2-5a56-451b-978e-2e3cb8a48c4c" providerId="ADAL" clId="{7F091FC9-3F40-48C8-9EEE-EF5DB27B9831}" dt="2023-05-03T12:48:51.884" v="1758"/>
        <pc:sldMkLst>
          <pc:docMk/>
          <pc:sldMk cId="560418404" sldId="263"/>
        </pc:sldMkLst>
        <pc:spChg chg="add del">
          <ac:chgData name="Withers, Jonah L" userId="a8ab2fc2-5a56-451b-978e-2e3cb8a48c4c" providerId="ADAL" clId="{7F091FC9-3F40-48C8-9EEE-EF5DB27B9831}" dt="2023-05-03T12:48:51.884" v="1758"/>
          <ac:spMkLst>
            <pc:docMk/>
            <pc:sldMk cId="560418404" sldId="263"/>
            <ac:spMk id="9" creationId="{1B15ED52-F352-441B-82BF-E0EA34836D08}"/>
          </ac:spMkLst>
        </pc:spChg>
        <pc:spChg chg="add del">
          <ac:chgData name="Withers, Jonah L" userId="a8ab2fc2-5a56-451b-978e-2e3cb8a48c4c" providerId="ADAL" clId="{7F091FC9-3F40-48C8-9EEE-EF5DB27B9831}" dt="2023-05-03T12:48:51.884" v="1758"/>
          <ac:spMkLst>
            <pc:docMk/>
            <pc:sldMk cId="560418404" sldId="263"/>
            <ac:spMk id="11" creationId="{61707E60-CEC9-4661-AA82-69242EB4BDC3}"/>
          </ac:spMkLst>
        </pc:spChg>
        <pc:spChg chg="add del">
          <ac:chgData name="Withers, Jonah L" userId="a8ab2fc2-5a56-451b-978e-2e3cb8a48c4c" providerId="ADAL" clId="{7F091FC9-3F40-48C8-9EEE-EF5DB27B9831}" dt="2023-05-03T12:48:51.884" v="1758"/>
          <ac:spMkLst>
            <pc:docMk/>
            <pc:sldMk cId="560418404" sldId="263"/>
            <ac:spMk id="13" creationId="{8F035CD8-AE30-4146-96F2-036B0CE5E4F3}"/>
          </ac:spMkLst>
        </pc:spChg>
      </pc:sldChg>
      <pc:sldChg chg="addSp delSp modSp mod setBg modNotesTx">
        <pc:chgData name="Withers, Jonah L" userId="a8ab2fc2-5a56-451b-978e-2e3cb8a48c4c" providerId="ADAL" clId="{7F091FC9-3F40-48C8-9EEE-EF5DB27B9831}" dt="2023-05-03T14:20:19.117" v="2986" actId="14100"/>
        <pc:sldMkLst>
          <pc:docMk/>
          <pc:sldMk cId="3851910602" sldId="265"/>
        </pc:sldMkLst>
        <pc:spChg chg="mod">
          <ac:chgData name="Withers, Jonah L" userId="a8ab2fc2-5a56-451b-978e-2e3cb8a48c4c" providerId="ADAL" clId="{7F091FC9-3F40-48C8-9EEE-EF5DB27B9831}" dt="2023-05-03T13:59:04.865" v="2725" actId="26606"/>
          <ac:spMkLst>
            <pc:docMk/>
            <pc:sldMk cId="3851910602" sldId="265"/>
            <ac:spMk id="2" creationId="{6521BA5E-B486-BE3F-C833-4C3DF4D21907}"/>
          </ac:spMkLst>
        </pc:spChg>
        <pc:spChg chg="mod ord">
          <ac:chgData name="Withers, Jonah L" userId="a8ab2fc2-5a56-451b-978e-2e3cb8a48c4c" providerId="ADAL" clId="{7F091FC9-3F40-48C8-9EEE-EF5DB27B9831}" dt="2023-05-03T14:20:19.117" v="2986" actId="14100"/>
          <ac:spMkLst>
            <pc:docMk/>
            <pc:sldMk cId="3851910602" sldId="265"/>
            <ac:spMk id="3" creationId="{121829FD-841B-8B65-B02E-7CEA237E8CCE}"/>
          </ac:spMkLst>
        </pc:spChg>
        <pc:spChg chg="add del">
          <ac:chgData name="Withers, Jonah L" userId="a8ab2fc2-5a56-451b-978e-2e3cb8a48c4c" providerId="ADAL" clId="{7F091FC9-3F40-48C8-9EEE-EF5DB27B9831}" dt="2023-05-03T13:18:40.081" v="1983" actId="26606"/>
          <ac:spMkLst>
            <pc:docMk/>
            <pc:sldMk cId="3851910602" sldId="265"/>
            <ac:spMk id="10" creationId="{907EF6B7-1338-4443-8C46-6A318D952DFD}"/>
          </ac:spMkLst>
        </pc:spChg>
        <pc:spChg chg="add del">
          <ac:chgData name="Withers, Jonah L" userId="a8ab2fc2-5a56-451b-978e-2e3cb8a48c4c" providerId="ADAL" clId="{7F091FC9-3F40-48C8-9EEE-EF5DB27B9831}" dt="2023-05-03T13:18:40.081" v="1983" actId="26606"/>
          <ac:spMkLst>
            <pc:docMk/>
            <pc:sldMk cId="3851910602" sldId="265"/>
            <ac:spMk id="12" creationId="{DAAE4CDD-124C-4DCF-9584-B6033B545DD5}"/>
          </ac:spMkLst>
        </pc:spChg>
        <pc:spChg chg="add del">
          <ac:chgData name="Withers, Jonah L" userId="a8ab2fc2-5a56-451b-978e-2e3cb8a48c4c" providerId="ADAL" clId="{7F091FC9-3F40-48C8-9EEE-EF5DB27B9831}" dt="2023-05-03T13:18:40.081" v="1983" actId="26606"/>
          <ac:spMkLst>
            <pc:docMk/>
            <pc:sldMk cId="3851910602" sldId="265"/>
            <ac:spMk id="14" creationId="{081E4A58-353D-44AE-B2FC-2A74E2E400F7}"/>
          </ac:spMkLst>
        </pc:spChg>
        <pc:spChg chg="add del">
          <ac:chgData name="Withers, Jonah L" userId="a8ab2fc2-5a56-451b-978e-2e3cb8a48c4c" providerId="ADAL" clId="{7F091FC9-3F40-48C8-9EEE-EF5DB27B9831}" dt="2023-05-03T13:58:08.859" v="2716" actId="26606"/>
          <ac:spMkLst>
            <pc:docMk/>
            <pc:sldMk cId="3851910602" sldId="265"/>
            <ac:spMk id="16" creationId="{C9A36457-A5F4-4103-A443-02581C09185B}"/>
          </ac:spMkLst>
        </pc:spChg>
        <pc:spChg chg="add del">
          <ac:chgData name="Withers, Jonah L" userId="a8ab2fc2-5a56-451b-978e-2e3cb8a48c4c" providerId="ADAL" clId="{7F091FC9-3F40-48C8-9EEE-EF5DB27B9831}" dt="2023-05-03T13:58:08.859" v="2716" actId="26606"/>
          <ac:spMkLst>
            <pc:docMk/>
            <pc:sldMk cId="3851910602" sldId="265"/>
            <ac:spMk id="17" creationId="{DC5FB7E8-B636-40FA-BE8D-48145C0F5C57}"/>
          </ac:spMkLst>
        </pc:spChg>
        <pc:spChg chg="add del">
          <ac:chgData name="Withers, Jonah L" userId="a8ab2fc2-5a56-451b-978e-2e3cb8a48c4c" providerId="ADAL" clId="{7F091FC9-3F40-48C8-9EEE-EF5DB27B9831}" dt="2023-05-03T13:58:08.859" v="2716" actId="26606"/>
          <ac:spMkLst>
            <pc:docMk/>
            <pc:sldMk cId="3851910602" sldId="265"/>
            <ac:spMk id="18" creationId="{142DCE2C-2863-46FA-9BE7-24365A24D9BA}"/>
          </ac:spMkLst>
        </pc:spChg>
        <pc:spChg chg="add del">
          <ac:chgData name="Withers, Jonah L" userId="a8ab2fc2-5a56-451b-978e-2e3cb8a48c4c" providerId="ADAL" clId="{7F091FC9-3F40-48C8-9EEE-EF5DB27B9831}" dt="2023-05-03T13:58:03.364" v="2709" actId="26606"/>
          <ac:spMkLst>
            <pc:docMk/>
            <pc:sldMk cId="3851910602" sldId="265"/>
            <ac:spMk id="23" creationId="{7FF47CB7-972F-479F-A36D-9E72D26EC8DA}"/>
          </ac:spMkLst>
        </pc:spChg>
        <pc:spChg chg="add del">
          <ac:chgData name="Withers, Jonah L" userId="a8ab2fc2-5a56-451b-978e-2e3cb8a48c4c" providerId="ADAL" clId="{7F091FC9-3F40-48C8-9EEE-EF5DB27B9831}" dt="2023-05-03T13:58:03.364" v="2709" actId="26606"/>
          <ac:spMkLst>
            <pc:docMk/>
            <pc:sldMk cId="3851910602" sldId="265"/>
            <ac:spMk id="25" creationId="{0D153B68-5844-490D-8E67-F616D6D721CA}"/>
          </ac:spMkLst>
        </pc:spChg>
        <pc:spChg chg="add del">
          <ac:chgData name="Withers, Jonah L" userId="a8ab2fc2-5a56-451b-978e-2e3cb8a48c4c" providerId="ADAL" clId="{7F091FC9-3F40-48C8-9EEE-EF5DB27B9831}" dt="2023-05-03T13:58:03.364" v="2709" actId="26606"/>
          <ac:spMkLst>
            <pc:docMk/>
            <pc:sldMk cId="3851910602" sldId="265"/>
            <ac:spMk id="27" creationId="{9A0D773F-7A7D-4DBB-9DEA-86BB8B8F4BC8}"/>
          </ac:spMkLst>
        </pc:spChg>
        <pc:spChg chg="add del">
          <ac:chgData name="Withers, Jonah L" userId="a8ab2fc2-5a56-451b-978e-2e3cb8a48c4c" providerId="ADAL" clId="{7F091FC9-3F40-48C8-9EEE-EF5DB27B9831}" dt="2023-05-03T13:58:06.796" v="2711" actId="26606"/>
          <ac:spMkLst>
            <pc:docMk/>
            <pc:sldMk cId="3851910602" sldId="265"/>
            <ac:spMk id="29" creationId="{8B3A2D1A-45FC-4F95-B150-1C13EF2F6D09}"/>
          </ac:spMkLst>
        </pc:spChg>
        <pc:spChg chg="add del">
          <ac:chgData name="Withers, Jonah L" userId="a8ab2fc2-5a56-451b-978e-2e3cb8a48c4c" providerId="ADAL" clId="{7F091FC9-3F40-48C8-9EEE-EF5DB27B9831}" dt="2023-05-03T13:58:06.796" v="2711" actId="26606"/>
          <ac:spMkLst>
            <pc:docMk/>
            <pc:sldMk cId="3851910602" sldId="265"/>
            <ac:spMk id="30" creationId="{F3768FD5-DD7A-43C7-8DEA-1F5DB3CB5B95}"/>
          </ac:spMkLst>
        </pc:spChg>
        <pc:spChg chg="add del">
          <ac:chgData name="Withers, Jonah L" userId="a8ab2fc2-5a56-451b-978e-2e3cb8a48c4c" providerId="ADAL" clId="{7F091FC9-3F40-48C8-9EEE-EF5DB27B9831}" dt="2023-05-03T13:58:08.850" v="2715" actId="26606"/>
          <ac:spMkLst>
            <pc:docMk/>
            <pc:sldMk cId="3851910602" sldId="265"/>
            <ac:spMk id="31" creationId="{2C1BBA94-3F40-40AA-8BB9-E69E25E537C1}"/>
          </ac:spMkLst>
        </pc:spChg>
        <pc:spChg chg="add del">
          <ac:chgData name="Withers, Jonah L" userId="a8ab2fc2-5a56-451b-978e-2e3cb8a48c4c" providerId="ADAL" clId="{7F091FC9-3F40-48C8-9EEE-EF5DB27B9831}" dt="2023-05-03T13:58:07.725" v="2713" actId="26606"/>
          <ac:spMkLst>
            <pc:docMk/>
            <pc:sldMk cId="3851910602" sldId="265"/>
            <ac:spMk id="32" creationId="{2EB492CD-616E-47F8-933B-5E2D952A0593}"/>
          </ac:spMkLst>
        </pc:spChg>
        <pc:spChg chg="add del">
          <ac:chgData name="Withers, Jonah L" userId="a8ab2fc2-5a56-451b-978e-2e3cb8a48c4c" providerId="ADAL" clId="{7F091FC9-3F40-48C8-9EEE-EF5DB27B9831}" dt="2023-05-03T13:58:07.725" v="2713" actId="26606"/>
          <ac:spMkLst>
            <pc:docMk/>
            <pc:sldMk cId="3851910602" sldId="265"/>
            <ac:spMk id="33" creationId="{59383CF9-23B5-4335-9B21-1791C4CF1C75}"/>
          </ac:spMkLst>
        </pc:spChg>
        <pc:spChg chg="add del">
          <ac:chgData name="Withers, Jonah L" userId="a8ab2fc2-5a56-451b-978e-2e3cb8a48c4c" providerId="ADAL" clId="{7F091FC9-3F40-48C8-9EEE-EF5DB27B9831}" dt="2023-05-03T13:58:07.725" v="2713" actId="26606"/>
          <ac:spMkLst>
            <pc:docMk/>
            <pc:sldMk cId="3851910602" sldId="265"/>
            <ac:spMk id="34" creationId="{0007FE00-9498-4706-B255-6437B0252C02}"/>
          </ac:spMkLst>
        </pc:spChg>
        <pc:spChg chg="add del">
          <ac:chgData name="Withers, Jonah L" userId="a8ab2fc2-5a56-451b-978e-2e3cb8a48c4c" providerId="ADAL" clId="{7F091FC9-3F40-48C8-9EEE-EF5DB27B9831}" dt="2023-05-03T13:58:08.850" v="2715" actId="26606"/>
          <ac:spMkLst>
            <pc:docMk/>
            <pc:sldMk cId="3851910602" sldId="265"/>
            <ac:spMk id="36" creationId="{DBC6133C-0615-4CE4-9132-37E609A9BDFA}"/>
          </ac:spMkLst>
        </pc:spChg>
        <pc:spChg chg="add del">
          <ac:chgData name="Withers, Jonah L" userId="a8ab2fc2-5a56-451b-978e-2e3cb8a48c4c" providerId="ADAL" clId="{7F091FC9-3F40-48C8-9EEE-EF5DB27B9831}" dt="2023-05-03T13:58:08.850" v="2715" actId="26606"/>
          <ac:spMkLst>
            <pc:docMk/>
            <pc:sldMk cId="3851910602" sldId="265"/>
            <ac:spMk id="37" creationId="{169CC832-2974-4E8D-90ED-3E2941BA7336}"/>
          </ac:spMkLst>
        </pc:spChg>
        <pc:spChg chg="add del">
          <ac:chgData name="Withers, Jonah L" userId="a8ab2fc2-5a56-451b-978e-2e3cb8a48c4c" providerId="ADAL" clId="{7F091FC9-3F40-48C8-9EEE-EF5DB27B9831}" dt="2023-05-03T13:58:08.850" v="2715" actId="26606"/>
          <ac:spMkLst>
            <pc:docMk/>
            <pc:sldMk cId="3851910602" sldId="265"/>
            <ac:spMk id="38" creationId="{55222F96-971A-4F90-B841-6BAB416C7AC1}"/>
          </ac:spMkLst>
        </pc:spChg>
        <pc:spChg chg="add del">
          <ac:chgData name="Withers, Jonah L" userId="a8ab2fc2-5a56-451b-978e-2e3cb8a48c4c" providerId="ADAL" clId="{7F091FC9-3F40-48C8-9EEE-EF5DB27B9831}" dt="2023-05-03T13:58:08.850" v="2715" actId="26606"/>
          <ac:spMkLst>
            <pc:docMk/>
            <pc:sldMk cId="3851910602" sldId="265"/>
            <ac:spMk id="39" creationId="{08980754-6F4B-43C9-B9BE-127B6BED6586}"/>
          </ac:spMkLst>
        </pc:spChg>
        <pc:spChg chg="add del">
          <ac:chgData name="Withers, Jonah L" userId="a8ab2fc2-5a56-451b-978e-2e3cb8a48c4c" providerId="ADAL" clId="{7F091FC9-3F40-48C8-9EEE-EF5DB27B9831}" dt="2023-05-03T13:59:04.865" v="2725" actId="26606"/>
          <ac:spMkLst>
            <pc:docMk/>
            <pc:sldMk cId="3851910602" sldId="265"/>
            <ac:spMk id="41" creationId="{73C994B4-9721-4148-9EEC-6793CECDE8DD}"/>
          </ac:spMkLst>
        </pc:spChg>
        <pc:spChg chg="add del">
          <ac:chgData name="Withers, Jonah L" userId="a8ab2fc2-5a56-451b-978e-2e3cb8a48c4c" providerId="ADAL" clId="{7F091FC9-3F40-48C8-9EEE-EF5DB27B9831}" dt="2023-05-03T13:59:04.865" v="2725" actId="26606"/>
          <ac:spMkLst>
            <pc:docMk/>
            <pc:sldMk cId="3851910602" sldId="265"/>
            <ac:spMk id="42" creationId="{F9D95E49-763A-4886-B038-82F734740554}"/>
          </ac:spMkLst>
        </pc:spChg>
        <pc:spChg chg="add del">
          <ac:chgData name="Withers, Jonah L" userId="a8ab2fc2-5a56-451b-978e-2e3cb8a48c4c" providerId="ADAL" clId="{7F091FC9-3F40-48C8-9EEE-EF5DB27B9831}" dt="2023-05-03T13:59:04.865" v="2725" actId="26606"/>
          <ac:spMkLst>
            <pc:docMk/>
            <pc:sldMk cId="3851910602" sldId="265"/>
            <ac:spMk id="43" creationId="{05AD3998-CF72-48F6-90B8-F03F9C98A828}"/>
          </ac:spMkLst>
        </pc:spChg>
        <pc:spChg chg="add del">
          <ac:chgData name="Withers, Jonah L" userId="a8ab2fc2-5a56-451b-978e-2e3cb8a48c4c" providerId="ADAL" clId="{7F091FC9-3F40-48C8-9EEE-EF5DB27B9831}" dt="2023-05-03T13:59:04.865" v="2725" actId="26606"/>
          <ac:spMkLst>
            <pc:docMk/>
            <pc:sldMk cId="3851910602" sldId="265"/>
            <ac:spMk id="46" creationId="{12B7D5BF-766A-4865-A35F-7AF824483681}"/>
          </ac:spMkLst>
        </pc:spChg>
        <pc:spChg chg="add">
          <ac:chgData name="Withers, Jonah L" userId="a8ab2fc2-5a56-451b-978e-2e3cb8a48c4c" providerId="ADAL" clId="{7F091FC9-3F40-48C8-9EEE-EF5DB27B9831}" dt="2023-05-03T13:59:04.865" v="2725" actId="26606"/>
          <ac:spMkLst>
            <pc:docMk/>
            <pc:sldMk cId="3851910602" sldId="265"/>
            <ac:spMk id="51" creationId="{8B3A2D1A-45FC-4F95-B150-1C13EF2F6D09}"/>
          </ac:spMkLst>
        </pc:spChg>
        <pc:spChg chg="add">
          <ac:chgData name="Withers, Jonah L" userId="a8ab2fc2-5a56-451b-978e-2e3cb8a48c4c" providerId="ADAL" clId="{7F091FC9-3F40-48C8-9EEE-EF5DB27B9831}" dt="2023-05-03T13:59:04.865" v="2725" actId="26606"/>
          <ac:spMkLst>
            <pc:docMk/>
            <pc:sldMk cId="3851910602" sldId="265"/>
            <ac:spMk id="53" creationId="{39C3C864-C625-4883-B868-9A4C470F4DD5}"/>
          </ac:spMkLst>
        </pc:spChg>
        <pc:picChg chg="add del mod">
          <ac:chgData name="Withers, Jonah L" userId="a8ab2fc2-5a56-451b-978e-2e3cb8a48c4c" providerId="ADAL" clId="{7F091FC9-3F40-48C8-9EEE-EF5DB27B9831}" dt="2023-05-03T13:58:23.248" v="2718" actId="478"/>
          <ac:picMkLst>
            <pc:docMk/>
            <pc:sldMk cId="3851910602" sldId="265"/>
            <ac:picMk id="4" creationId="{4807C471-DB13-66A2-7111-0EFB5657FED3}"/>
          </ac:picMkLst>
        </pc:picChg>
        <pc:picChg chg="del">
          <ac:chgData name="Withers, Jonah L" userId="a8ab2fc2-5a56-451b-978e-2e3cb8a48c4c" providerId="ADAL" clId="{7F091FC9-3F40-48C8-9EEE-EF5DB27B9831}" dt="2023-05-03T13:57:39.056" v="2706" actId="478"/>
          <ac:picMkLst>
            <pc:docMk/>
            <pc:sldMk cId="3851910602" sldId="265"/>
            <ac:picMk id="5" creationId="{F6D8F737-F8DD-EC35-75A8-0E901AD2EFB9}"/>
          </ac:picMkLst>
        </pc:picChg>
        <pc:picChg chg="add mod">
          <ac:chgData name="Withers, Jonah L" userId="a8ab2fc2-5a56-451b-978e-2e3cb8a48c4c" providerId="ADAL" clId="{7F091FC9-3F40-48C8-9EEE-EF5DB27B9831}" dt="2023-05-03T13:59:04.865" v="2725" actId="26606"/>
          <ac:picMkLst>
            <pc:docMk/>
            <pc:sldMk cId="3851910602" sldId="265"/>
            <ac:picMk id="6" creationId="{8A97D029-3F30-CAFA-C9AC-23FCDEE3EB6C}"/>
          </ac:picMkLst>
        </pc:picChg>
        <pc:cxnChg chg="add del">
          <ac:chgData name="Withers, Jonah L" userId="a8ab2fc2-5a56-451b-978e-2e3cb8a48c4c" providerId="ADAL" clId="{7F091FC9-3F40-48C8-9EEE-EF5DB27B9831}" dt="2023-05-03T13:59:04.865" v="2725" actId="26606"/>
          <ac:cxnSpMkLst>
            <pc:docMk/>
            <pc:sldMk cId="3851910602" sldId="265"/>
            <ac:cxnSpMk id="44" creationId="{F085D7B9-E066-4923-8CB7-294BF306296A}"/>
          </ac:cxnSpMkLst>
        </pc:cxnChg>
        <pc:cxnChg chg="add del">
          <ac:chgData name="Withers, Jonah L" userId="a8ab2fc2-5a56-451b-978e-2e3cb8a48c4c" providerId="ADAL" clId="{7F091FC9-3F40-48C8-9EEE-EF5DB27B9831}" dt="2023-05-03T13:59:04.865" v="2725" actId="26606"/>
          <ac:cxnSpMkLst>
            <pc:docMk/>
            <pc:sldMk cId="3851910602" sldId="265"/>
            <ac:cxnSpMk id="45" creationId="{25443840-A796-4C43-8DC1-1B738EFEC522}"/>
          </ac:cxnSpMkLst>
        </pc:cxnChg>
      </pc:sldChg>
      <pc:sldChg chg="addSp delSp modSp mod delDesignElem">
        <pc:chgData name="Withers, Jonah L" userId="a8ab2fc2-5a56-451b-978e-2e3cb8a48c4c" providerId="ADAL" clId="{7F091FC9-3F40-48C8-9EEE-EF5DB27B9831}" dt="2023-05-03T12:48:51.884" v="1758"/>
        <pc:sldMkLst>
          <pc:docMk/>
          <pc:sldMk cId="236610519" sldId="266"/>
        </pc:sldMkLst>
        <pc:spChg chg="mod">
          <ac:chgData name="Withers, Jonah L" userId="a8ab2fc2-5a56-451b-978e-2e3cb8a48c4c" providerId="ADAL" clId="{7F091FC9-3F40-48C8-9EEE-EF5DB27B9831}" dt="2023-05-03T12:48:51.884" v="1758"/>
          <ac:spMkLst>
            <pc:docMk/>
            <pc:sldMk cId="236610519" sldId="266"/>
            <ac:spMk id="4" creationId="{B46CFA6B-CF90-AD7E-D76E-699FF20B162F}"/>
          </ac:spMkLst>
        </pc:spChg>
        <pc:spChg chg="add del">
          <ac:chgData name="Withers, Jonah L" userId="a8ab2fc2-5a56-451b-978e-2e3cb8a48c4c" providerId="ADAL" clId="{7F091FC9-3F40-48C8-9EEE-EF5DB27B9831}" dt="2023-05-03T12:48:51.884" v="1758"/>
          <ac:spMkLst>
            <pc:docMk/>
            <pc:sldMk cId="236610519" sldId="266"/>
            <ac:spMk id="7" creationId="{131BAD53-4E89-4F62-BBB7-26359763ED39}"/>
          </ac:spMkLst>
        </pc:spChg>
        <pc:spChg chg="add del">
          <ac:chgData name="Withers, Jonah L" userId="a8ab2fc2-5a56-451b-978e-2e3cb8a48c4c" providerId="ADAL" clId="{7F091FC9-3F40-48C8-9EEE-EF5DB27B9831}" dt="2023-05-03T12:48:51.884" v="1758"/>
          <ac:spMkLst>
            <pc:docMk/>
            <pc:sldMk cId="236610519" sldId="266"/>
            <ac:spMk id="8" creationId="{62756DA2-40EB-4C6F-B962-5822FFB54FB6}"/>
          </ac:spMkLst>
        </pc:spChg>
      </pc:sldChg>
      <pc:sldChg chg="addSp delSp modSp mod delDesignElem">
        <pc:chgData name="Withers, Jonah L" userId="a8ab2fc2-5a56-451b-978e-2e3cb8a48c4c" providerId="ADAL" clId="{7F091FC9-3F40-48C8-9EEE-EF5DB27B9831}" dt="2023-05-03T12:48:51.884" v="1758"/>
        <pc:sldMkLst>
          <pc:docMk/>
          <pc:sldMk cId="1272604124" sldId="267"/>
        </pc:sldMkLst>
        <pc:spChg chg="mod">
          <ac:chgData name="Withers, Jonah L" userId="a8ab2fc2-5a56-451b-978e-2e3cb8a48c4c" providerId="ADAL" clId="{7F091FC9-3F40-48C8-9EEE-EF5DB27B9831}" dt="2023-05-03T12:48:51.884" v="1758"/>
          <ac:spMkLst>
            <pc:docMk/>
            <pc:sldMk cId="1272604124" sldId="267"/>
            <ac:spMk id="3" creationId="{13724531-6B52-4F91-AB14-78DBF8D20135}"/>
          </ac:spMkLst>
        </pc:spChg>
        <pc:spChg chg="add del">
          <ac:chgData name="Withers, Jonah L" userId="a8ab2fc2-5a56-451b-978e-2e3cb8a48c4c" providerId="ADAL" clId="{7F091FC9-3F40-48C8-9EEE-EF5DB27B9831}" dt="2023-05-03T12:48:51.884" v="1758"/>
          <ac:spMkLst>
            <pc:docMk/>
            <pc:sldMk cId="1272604124" sldId="267"/>
            <ac:spMk id="8" creationId="{827B839B-9ADE-406B-8590-F1CAEDED45A1}"/>
          </ac:spMkLst>
        </pc:spChg>
        <pc:spChg chg="add del">
          <ac:chgData name="Withers, Jonah L" userId="a8ab2fc2-5a56-451b-978e-2e3cb8a48c4c" providerId="ADAL" clId="{7F091FC9-3F40-48C8-9EEE-EF5DB27B9831}" dt="2023-05-03T12:48:51.884" v="1758"/>
          <ac:spMkLst>
            <pc:docMk/>
            <pc:sldMk cId="1272604124" sldId="267"/>
            <ac:spMk id="10" creationId="{CFE45BF0-46DB-408C-B5F7-7B11716805D4}"/>
          </ac:spMkLst>
        </pc:spChg>
        <pc:spChg chg="add del">
          <ac:chgData name="Withers, Jonah L" userId="a8ab2fc2-5a56-451b-978e-2e3cb8a48c4c" providerId="ADAL" clId="{7F091FC9-3F40-48C8-9EEE-EF5DB27B9831}" dt="2023-05-03T12:48:51.884" v="1758"/>
          <ac:spMkLst>
            <pc:docMk/>
            <pc:sldMk cId="1272604124" sldId="267"/>
            <ac:spMk id="12" creationId="{2AEBC8F2-97B1-41B4-93F1-2D289E197FBA}"/>
          </ac:spMkLst>
        </pc:spChg>
        <pc:spChg chg="add del">
          <ac:chgData name="Withers, Jonah L" userId="a8ab2fc2-5a56-451b-978e-2e3cb8a48c4c" providerId="ADAL" clId="{7F091FC9-3F40-48C8-9EEE-EF5DB27B9831}" dt="2023-05-03T12:48:51.884" v="1758"/>
          <ac:spMkLst>
            <pc:docMk/>
            <pc:sldMk cId="1272604124" sldId="267"/>
            <ac:spMk id="14" creationId="{472E3A19-F5D5-48FC-BB9C-48C2F68F598B}"/>
          </ac:spMkLst>
        </pc:spChg>
        <pc:spChg chg="add del">
          <ac:chgData name="Withers, Jonah L" userId="a8ab2fc2-5a56-451b-978e-2e3cb8a48c4c" providerId="ADAL" clId="{7F091FC9-3F40-48C8-9EEE-EF5DB27B9831}" dt="2023-05-03T12:48:51.884" v="1758"/>
          <ac:spMkLst>
            <pc:docMk/>
            <pc:sldMk cId="1272604124" sldId="267"/>
            <ac:spMk id="16" creationId="{7A62E32F-BB65-43A8-8EB5-92346890E549}"/>
          </ac:spMkLst>
        </pc:spChg>
        <pc:spChg chg="add del">
          <ac:chgData name="Withers, Jonah L" userId="a8ab2fc2-5a56-451b-978e-2e3cb8a48c4c" providerId="ADAL" clId="{7F091FC9-3F40-48C8-9EEE-EF5DB27B9831}" dt="2023-05-03T12:48:51.884" v="1758"/>
          <ac:spMkLst>
            <pc:docMk/>
            <pc:sldMk cId="1272604124" sldId="267"/>
            <ac:spMk id="18" creationId="{14E91B64-9FCC-451E-AFB4-A827D6329367}"/>
          </ac:spMkLst>
        </pc:spChg>
      </pc:sldChg>
      <pc:sldChg chg="addSp delSp modSp mod delDesignElem">
        <pc:chgData name="Withers, Jonah L" userId="a8ab2fc2-5a56-451b-978e-2e3cb8a48c4c" providerId="ADAL" clId="{7F091FC9-3F40-48C8-9EEE-EF5DB27B9831}" dt="2023-05-03T12:48:51.884" v="1758"/>
        <pc:sldMkLst>
          <pc:docMk/>
          <pc:sldMk cId="1929622014" sldId="268"/>
        </pc:sldMkLst>
        <pc:spChg chg="mod">
          <ac:chgData name="Withers, Jonah L" userId="a8ab2fc2-5a56-451b-978e-2e3cb8a48c4c" providerId="ADAL" clId="{7F091FC9-3F40-48C8-9EEE-EF5DB27B9831}" dt="2023-05-03T12:48:51.884" v="1758"/>
          <ac:spMkLst>
            <pc:docMk/>
            <pc:sldMk cId="1929622014" sldId="268"/>
            <ac:spMk id="3" creationId="{1A25E445-EE2E-4307-81C0-37AC4D4C5D82}"/>
          </ac:spMkLst>
        </pc:spChg>
        <pc:spChg chg="add del">
          <ac:chgData name="Withers, Jonah L" userId="a8ab2fc2-5a56-451b-978e-2e3cb8a48c4c" providerId="ADAL" clId="{7F091FC9-3F40-48C8-9EEE-EF5DB27B9831}" dt="2023-05-03T12:48:51.884" v="1758"/>
          <ac:spMkLst>
            <pc:docMk/>
            <pc:sldMk cId="1929622014" sldId="268"/>
            <ac:spMk id="14" creationId="{2B566528-1B12-4246-9431-5C2D7D081168}"/>
          </ac:spMkLst>
        </pc:spChg>
        <pc:grpChg chg="add del">
          <ac:chgData name="Withers, Jonah L" userId="a8ab2fc2-5a56-451b-978e-2e3cb8a48c4c" providerId="ADAL" clId="{7F091FC9-3F40-48C8-9EEE-EF5DB27B9831}" dt="2023-05-03T12:48:51.884" v="1758"/>
          <ac:grpSpMkLst>
            <pc:docMk/>
            <pc:sldMk cId="1929622014" sldId="268"/>
            <ac:grpSpMk id="16" creationId="{828A5161-06F1-46CF-8AD7-844680A59E13}"/>
          </ac:grpSpMkLst>
        </pc:grpChg>
        <pc:grpChg chg="add del">
          <ac:chgData name="Withers, Jonah L" userId="a8ab2fc2-5a56-451b-978e-2e3cb8a48c4c" providerId="ADAL" clId="{7F091FC9-3F40-48C8-9EEE-EF5DB27B9831}" dt="2023-05-03T12:48:51.884" v="1758"/>
          <ac:grpSpMkLst>
            <pc:docMk/>
            <pc:sldMk cId="1929622014" sldId="268"/>
            <ac:grpSpMk id="20" creationId="{5995D10D-E9C9-47DB-AE7E-801FEF38F5C9}"/>
          </ac:grpSpMkLst>
        </pc:grpChg>
      </pc:sldChg>
      <pc:sldChg chg="addSp modSp mod ord setBg addCm modNotesTx">
        <pc:chgData name="Withers, Jonah L" userId="a8ab2fc2-5a56-451b-978e-2e3cb8a48c4c" providerId="ADAL" clId="{7F091FC9-3F40-48C8-9EEE-EF5DB27B9831}" dt="2023-05-03T14:57:48.360" v="3666"/>
        <pc:sldMkLst>
          <pc:docMk/>
          <pc:sldMk cId="414768800" sldId="269"/>
        </pc:sldMkLst>
        <pc:spChg chg="mod">
          <ac:chgData name="Withers, Jonah L" userId="a8ab2fc2-5a56-451b-978e-2e3cb8a48c4c" providerId="ADAL" clId="{7F091FC9-3F40-48C8-9EEE-EF5DB27B9831}" dt="2023-05-03T14:55:41.301" v="3385" actId="26606"/>
          <ac:spMkLst>
            <pc:docMk/>
            <pc:sldMk cId="414768800" sldId="269"/>
            <ac:spMk id="2" creationId="{FA99446C-1D84-FF68-9429-57420A6056A5}"/>
          </ac:spMkLst>
        </pc:spChg>
        <pc:spChg chg="mod">
          <ac:chgData name="Withers, Jonah L" userId="a8ab2fc2-5a56-451b-978e-2e3cb8a48c4c" providerId="ADAL" clId="{7F091FC9-3F40-48C8-9EEE-EF5DB27B9831}" dt="2023-05-03T14:55:41.301" v="3385" actId="26606"/>
          <ac:spMkLst>
            <pc:docMk/>
            <pc:sldMk cId="414768800" sldId="269"/>
            <ac:spMk id="3" creationId="{FA0388F5-A36D-8C45-864D-DFCDAFC2BC5C}"/>
          </ac:spMkLst>
        </pc:spChg>
        <pc:spChg chg="add">
          <ac:chgData name="Withers, Jonah L" userId="a8ab2fc2-5a56-451b-978e-2e3cb8a48c4c" providerId="ADAL" clId="{7F091FC9-3F40-48C8-9EEE-EF5DB27B9831}" dt="2023-05-03T14:55:41.301" v="3385" actId="26606"/>
          <ac:spMkLst>
            <pc:docMk/>
            <pc:sldMk cId="414768800" sldId="269"/>
            <ac:spMk id="8" creationId="{907EF6B7-1338-4443-8C46-6A318D952DFD}"/>
          </ac:spMkLst>
        </pc:spChg>
        <pc:spChg chg="add">
          <ac:chgData name="Withers, Jonah L" userId="a8ab2fc2-5a56-451b-978e-2e3cb8a48c4c" providerId="ADAL" clId="{7F091FC9-3F40-48C8-9EEE-EF5DB27B9831}" dt="2023-05-03T14:55:41.301" v="3385" actId="26606"/>
          <ac:spMkLst>
            <pc:docMk/>
            <pc:sldMk cId="414768800" sldId="269"/>
            <ac:spMk id="10" creationId="{DAAE4CDD-124C-4DCF-9584-B6033B545DD5}"/>
          </ac:spMkLst>
        </pc:spChg>
        <pc:spChg chg="add">
          <ac:chgData name="Withers, Jonah L" userId="a8ab2fc2-5a56-451b-978e-2e3cb8a48c4c" providerId="ADAL" clId="{7F091FC9-3F40-48C8-9EEE-EF5DB27B9831}" dt="2023-05-03T14:55:41.301" v="3385" actId="26606"/>
          <ac:spMkLst>
            <pc:docMk/>
            <pc:sldMk cId="414768800" sldId="269"/>
            <ac:spMk id="12" creationId="{081E4A58-353D-44AE-B2FC-2A74E2E400F7}"/>
          </ac:spMkLst>
        </pc:spChg>
      </pc:sldChg>
      <pc:sldChg chg="addSp delSp modSp mod delDesignElem">
        <pc:chgData name="Withers, Jonah L" userId="a8ab2fc2-5a56-451b-978e-2e3cb8a48c4c" providerId="ADAL" clId="{7F091FC9-3F40-48C8-9EEE-EF5DB27B9831}" dt="2023-05-03T12:48:51.884" v="1758"/>
        <pc:sldMkLst>
          <pc:docMk/>
          <pc:sldMk cId="3811086168" sldId="270"/>
        </pc:sldMkLst>
        <pc:spChg chg="mod">
          <ac:chgData name="Withers, Jonah L" userId="a8ab2fc2-5a56-451b-978e-2e3cb8a48c4c" providerId="ADAL" clId="{7F091FC9-3F40-48C8-9EEE-EF5DB27B9831}" dt="2023-05-03T12:48:48.399" v="1754"/>
          <ac:spMkLst>
            <pc:docMk/>
            <pc:sldMk cId="3811086168" sldId="270"/>
            <ac:spMk id="2" creationId="{3DF802E7-34FB-4457-8E63-3C911DA50764}"/>
          </ac:spMkLst>
        </pc:spChg>
        <pc:spChg chg="add del">
          <ac:chgData name="Withers, Jonah L" userId="a8ab2fc2-5a56-451b-978e-2e3cb8a48c4c" providerId="ADAL" clId="{7F091FC9-3F40-48C8-9EEE-EF5DB27B9831}" dt="2023-05-03T12:48:51.884" v="1758"/>
          <ac:spMkLst>
            <pc:docMk/>
            <pc:sldMk cId="3811086168" sldId="270"/>
            <ac:spMk id="9" creationId="{FF9B822F-893E-44C8-963C-64F50ACECBB2}"/>
          </ac:spMkLst>
        </pc:spChg>
        <pc:spChg chg="add del">
          <ac:chgData name="Withers, Jonah L" userId="a8ab2fc2-5a56-451b-978e-2e3cb8a48c4c" providerId="ADAL" clId="{7F091FC9-3F40-48C8-9EEE-EF5DB27B9831}" dt="2023-05-03T12:48:51.884" v="1758"/>
          <ac:spMkLst>
            <pc:docMk/>
            <pc:sldMk cId="3811086168" sldId="270"/>
            <ac:spMk id="11" creationId="{EBF87945-A001-489F-9D9B-7D9435F0B9CA}"/>
          </ac:spMkLst>
        </pc:spChg>
      </pc:sldChg>
      <pc:sldChg chg="modSp">
        <pc:chgData name="Withers, Jonah L" userId="a8ab2fc2-5a56-451b-978e-2e3cb8a48c4c" providerId="ADAL" clId="{7F091FC9-3F40-48C8-9EEE-EF5DB27B9831}" dt="2023-05-03T12:48:51.884" v="1758"/>
        <pc:sldMkLst>
          <pc:docMk/>
          <pc:sldMk cId="2875644406" sldId="272"/>
        </pc:sldMkLst>
        <pc:spChg chg="mod">
          <ac:chgData name="Withers, Jonah L" userId="a8ab2fc2-5a56-451b-978e-2e3cb8a48c4c" providerId="ADAL" clId="{7F091FC9-3F40-48C8-9EEE-EF5DB27B9831}" dt="2023-05-03T12:48:51.884" v="1758"/>
          <ac:spMkLst>
            <pc:docMk/>
            <pc:sldMk cId="2875644406" sldId="272"/>
            <ac:spMk id="2" creationId="{3DF802E7-34FB-4457-8E63-3C911DA50764}"/>
          </ac:spMkLst>
        </pc:spChg>
        <pc:spChg chg="mod">
          <ac:chgData name="Withers, Jonah L" userId="a8ab2fc2-5a56-451b-978e-2e3cb8a48c4c" providerId="ADAL" clId="{7F091FC9-3F40-48C8-9EEE-EF5DB27B9831}" dt="2023-05-03T12:48:51.884" v="1758"/>
          <ac:spMkLst>
            <pc:docMk/>
            <pc:sldMk cId="2875644406" sldId="272"/>
            <ac:spMk id="3" creationId="{2C347809-13C0-417D-A195-EA1623703913}"/>
          </ac:spMkLst>
        </pc:spChg>
      </pc:sldChg>
      <pc:sldChg chg="addSp delSp ord delDesignElem modNotesTx">
        <pc:chgData name="Withers, Jonah L" userId="a8ab2fc2-5a56-451b-978e-2e3cb8a48c4c" providerId="ADAL" clId="{7F091FC9-3F40-48C8-9EEE-EF5DB27B9831}" dt="2023-05-03T13:56:56.808" v="2704" actId="20577"/>
        <pc:sldMkLst>
          <pc:docMk/>
          <pc:sldMk cId="3223037047" sldId="273"/>
        </pc:sldMkLst>
        <pc:spChg chg="add del">
          <ac:chgData name="Withers, Jonah L" userId="a8ab2fc2-5a56-451b-978e-2e3cb8a48c4c" providerId="ADAL" clId="{7F091FC9-3F40-48C8-9EEE-EF5DB27B9831}" dt="2023-05-03T12:48:51.884" v="1758"/>
          <ac:spMkLst>
            <pc:docMk/>
            <pc:sldMk cId="3223037047" sldId="273"/>
            <ac:spMk id="10" creationId="{EC7FF834-B204-4967-8D47-8BB36EAF0EF5}"/>
          </ac:spMkLst>
        </pc:spChg>
        <pc:spChg chg="add del">
          <ac:chgData name="Withers, Jonah L" userId="a8ab2fc2-5a56-451b-978e-2e3cb8a48c4c" providerId="ADAL" clId="{7F091FC9-3F40-48C8-9EEE-EF5DB27B9831}" dt="2023-05-03T12:48:51.884" v="1758"/>
          <ac:spMkLst>
            <pc:docMk/>
            <pc:sldMk cId="3223037047" sldId="273"/>
            <ac:spMk id="12" creationId="{F780A22D-61EA-43E3-BD94-3E39CF902160}"/>
          </ac:spMkLst>
        </pc:spChg>
      </pc:sldChg>
      <pc:sldChg chg="addSp delSp modSp mod delDesignElem modNotesTx">
        <pc:chgData name="Withers, Jonah L" userId="a8ab2fc2-5a56-451b-978e-2e3cb8a48c4c" providerId="ADAL" clId="{7F091FC9-3F40-48C8-9EEE-EF5DB27B9831}" dt="2023-05-03T12:48:51.884" v="1758"/>
        <pc:sldMkLst>
          <pc:docMk/>
          <pc:sldMk cId="1195200686" sldId="274"/>
        </pc:sldMkLst>
        <pc:spChg chg="mod">
          <ac:chgData name="Withers, Jonah L" userId="a8ab2fc2-5a56-451b-978e-2e3cb8a48c4c" providerId="ADAL" clId="{7F091FC9-3F40-48C8-9EEE-EF5DB27B9831}" dt="2023-05-03T12:48:48.399" v="1754"/>
          <ac:spMkLst>
            <pc:docMk/>
            <pc:sldMk cId="1195200686" sldId="274"/>
            <ac:spMk id="2" creationId="{CC3E4037-AE6B-490E-B5A0-A15D28CFA8AC}"/>
          </ac:spMkLst>
        </pc:spChg>
        <pc:spChg chg="add del">
          <ac:chgData name="Withers, Jonah L" userId="a8ab2fc2-5a56-451b-978e-2e3cb8a48c4c" providerId="ADAL" clId="{7F091FC9-3F40-48C8-9EEE-EF5DB27B9831}" dt="2023-05-03T12:48:51.884" v="1758"/>
          <ac:spMkLst>
            <pc:docMk/>
            <pc:sldMk cId="1195200686" sldId="274"/>
            <ac:spMk id="14" creationId="{EE1FC7B4-E4A7-4452-B413-1A623E3A7230}"/>
          </ac:spMkLst>
        </pc:spChg>
        <pc:spChg chg="add del">
          <ac:chgData name="Withers, Jonah L" userId="a8ab2fc2-5a56-451b-978e-2e3cb8a48c4c" providerId="ADAL" clId="{7F091FC9-3F40-48C8-9EEE-EF5DB27B9831}" dt="2023-05-03T12:48:51.884" v="1758"/>
          <ac:spMkLst>
            <pc:docMk/>
            <pc:sldMk cId="1195200686" sldId="274"/>
            <ac:spMk id="16" creationId="{E0709AF0-24F0-4486-B189-BE6386BDB198}"/>
          </ac:spMkLst>
        </pc:spChg>
        <pc:spChg chg="add del">
          <ac:chgData name="Withers, Jonah L" userId="a8ab2fc2-5a56-451b-978e-2e3cb8a48c4c" providerId="ADAL" clId="{7F091FC9-3F40-48C8-9EEE-EF5DB27B9831}" dt="2023-05-03T12:48:51.884" v="1758"/>
          <ac:spMkLst>
            <pc:docMk/>
            <pc:sldMk cId="1195200686" sldId="274"/>
            <ac:spMk id="18" creationId="{FBE3B62F-5853-4A3C-B050-6186351A7176}"/>
          </ac:spMkLst>
        </pc:spChg>
      </pc:sldChg>
      <pc:sldChg chg="addSp delSp delDesignElem modNotesTx">
        <pc:chgData name="Withers, Jonah L" userId="a8ab2fc2-5a56-451b-978e-2e3cb8a48c4c" providerId="ADAL" clId="{7F091FC9-3F40-48C8-9EEE-EF5DB27B9831}" dt="2023-05-03T13:57:03.711" v="2705" actId="6549"/>
        <pc:sldMkLst>
          <pc:docMk/>
          <pc:sldMk cId="2915708791" sldId="275"/>
        </pc:sldMkLst>
        <pc:spChg chg="add del">
          <ac:chgData name="Withers, Jonah L" userId="a8ab2fc2-5a56-451b-978e-2e3cb8a48c4c" providerId="ADAL" clId="{7F091FC9-3F40-48C8-9EEE-EF5DB27B9831}" dt="2023-05-03T12:48:51.884" v="1758"/>
          <ac:spMkLst>
            <pc:docMk/>
            <pc:sldMk cId="2915708791" sldId="275"/>
            <ac:spMk id="16" creationId="{69D47016-023F-44BD-981C-50E7A10A6609}"/>
          </ac:spMkLst>
        </pc:spChg>
        <pc:spChg chg="add del">
          <ac:chgData name="Withers, Jonah L" userId="a8ab2fc2-5a56-451b-978e-2e3cb8a48c4c" providerId="ADAL" clId="{7F091FC9-3F40-48C8-9EEE-EF5DB27B9831}" dt="2023-05-03T12:48:51.884" v="1758"/>
          <ac:spMkLst>
            <pc:docMk/>
            <pc:sldMk cId="2915708791" sldId="275"/>
            <ac:spMk id="17" creationId="{6D8B37B0-0682-433E-BC8D-498C04ABD9A7}"/>
          </ac:spMkLst>
        </pc:spChg>
      </pc:sldChg>
      <pc:sldChg chg="addSp delSp modSp mod ord delDesignElem">
        <pc:chgData name="Withers, Jonah L" userId="a8ab2fc2-5a56-451b-978e-2e3cb8a48c4c" providerId="ADAL" clId="{7F091FC9-3F40-48C8-9EEE-EF5DB27B9831}" dt="2023-05-03T13:11:02.514" v="1981"/>
        <pc:sldMkLst>
          <pc:docMk/>
          <pc:sldMk cId="2224673360" sldId="276"/>
        </pc:sldMkLst>
        <pc:spChg chg="mod">
          <ac:chgData name="Withers, Jonah L" userId="a8ab2fc2-5a56-451b-978e-2e3cb8a48c4c" providerId="ADAL" clId="{7F091FC9-3F40-48C8-9EEE-EF5DB27B9831}" dt="2023-05-03T12:48:51.884" v="1758"/>
          <ac:spMkLst>
            <pc:docMk/>
            <pc:sldMk cId="2224673360" sldId="276"/>
            <ac:spMk id="2" creationId="{CC3E4037-AE6B-490E-B5A0-A15D28CFA8AC}"/>
          </ac:spMkLst>
        </pc:spChg>
        <pc:spChg chg="add del">
          <ac:chgData name="Withers, Jonah L" userId="a8ab2fc2-5a56-451b-978e-2e3cb8a48c4c" providerId="ADAL" clId="{7F091FC9-3F40-48C8-9EEE-EF5DB27B9831}" dt="2023-05-03T12:48:51.884" v="1758"/>
          <ac:spMkLst>
            <pc:docMk/>
            <pc:sldMk cId="2224673360" sldId="276"/>
            <ac:spMk id="9" creationId="{46F7435D-E3DB-47B1-BA61-B00ACC83A9DE}"/>
          </ac:spMkLst>
        </pc:spChg>
        <pc:spChg chg="add del">
          <ac:chgData name="Withers, Jonah L" userId="a8ab2fc2-5a56-451b-978e-2e3cb8a48c4c" providerId="ADAL" clId="{7F091FC9-3F40-48C8-9EEE-EF5DB27B9831}" dt="2023-05-03T12:48:51.884" v="1758"/>
          <ac:spMkLst>
            <pc:docMk/>
            <pc:sldMk cId="2224673360" sldId="276"/>
            <ac:spMk id="11" creationId="{F263A0B5-F8C4-4116-809F-78A768EA79A6}"/>
          </ac:spMkLst>
        </pc:spChg>
      </pc:sldChg>
      <pc:sldChg chg="modSp ord">
        <pc:chgData name="Withers, Jonah L" userId="a8ab2fc2-5a56-451b-978e-2e3cb8a48c4c" providerId="ADAL" clId="{7F091FC9-3F40-48C8-9EEE-EF5DB27B9831}" dt="2023-05-03T13:11:02.514" v="1981"/>
        <pc:sldMkLst>
          <pc:docMk/>
          <pc:sldMk cId="2823228950" sldId="277"/>
        </pc:sldMkLst>
        <pc:spChg chg="mod">
          <ac:chgData name="Withers, Jonah L" userId="a8ab2fc2-5a56-451b-978e-2e3cb8a48c4c" providerId="ADAL" clId="{7F091FC9-3F40-48C8-9EEE-EF5DB27B9831}" dt="2023-05-03T12:48:51.884" v="1758"/>
          <ac:spMkLst>
            <pc:docMk/>
            <pc:sldMk cId="2823228950" sldId="277"/>
            <ac:spMk id="2" creationId="{4225665B-5FF1-4ECF-9B07-D3399665C427}"/>
          </ac:spMkLst>
        </pc:spChg>
        <pc:spChg chg="mod">
          <ac:chgData name="Withers, Jonah L" userId="a8ab2fc2-5a56-451b-978e-2e3cb8a48c4c" providerId="ADAL" clId="{7F091FC9-3F40-48C8-9EEE-EF5DB27B9831}" dt="2023-05-03T12:48:51.884" v="1758"/>
          <ac:spMkLst>
            <pc:docMk/>
            <pc:sldMk cId="2823228950" sldId="277"/>
            <ac:spMk id="3" creationId="{ECAA9E86-773D-4D04-ABF5-B563ADB46509}"/>
          </ac:spMkLst>
        </pc:spChg>
      </pc:sldChg>
      <pc:sldChg chg="addSp delSp modSp mod delDesignElem">
        <pc:chgData name="Withers, Jonah L" userId="a8ab2fc2-5a56-451b-978e-2e3cb8a48c4c" providerId="ADAL" clId="{7F091FC9-3F40-48C8-9EEE-EF5DB27B9831}" dt="2023-05-03T12:48:51.884" v="1758"/>
        <pc:sldMkLst>
          <pc:docMk/>
          <pc:sldMk cId="3039855892" sldId="280"/>
        </pc:sldMkLst>
        <pc:spChg chg="mod">
          <ac:chgData name="Withers, Jonah L" userId="a8ab2fc2-5a56-451b-978e-2e3cb8a48c4c" providerId="ADAL" clId="{7F091FC9-3F40-48C8-9EEE-EF5DB27B9831}" dt="2023-05-03T12:48:51.884" v="1758"/>
          <ac:spMkLst>
            <pc:docMk/>
            <pc:sldMk cId="3039855892" sldId="280"/>
            <ac:spMk id="2" creationId="{CECE0563-B7AC-45C5-921B-B5C542CA2B16}"/>
          </ac:spMkLst>
        </pc:spChg>
        <pc:spChg chg="add del">
          <ac:chgData name="Withers, Jonah L" userId="a8ab2fc2-5a56-451b-978e-2e3cb8a48c4c" providerId="ADAL" clId="{7F091FC9-3F40-48C8-9EEE-EF5DB27B9831}" dt="2023-05-03T12:48:51.884" v="1758"/>
          <ac:spMkLst>
            <pc:docMk/>
            <pc:sldMk cId="3039855892" sldId="280"/>
            <ac:spMk id="9" creationId="{201CC55D-ED54-4C5C-95E6-10947BD1103B}"/>
          </ac:spMkLst>
        </pc:spChg>
        <pc:spChg chg="add del">
          <ac:chgData name="Withers, Jonah L" userId="a8ab2fc2-5a56-451b-978e-2e3cb8a48c4c" providerId="ADAL" clId="{7F091FC9-3F40-48C8-9EEE-EF5DB27B9831}" dt="2023-05-03T12:48:51.884" v="1758"/>
          <ac:spMkLst>
            <pc:docMk/>
            <pc:sldMk cId="3039855892" sldId="280"/>
            <ac:spMk id="15" creationId="{3873B707-463F-40B0-8227-E8CC6C67EB25}"/>
          </ac:spMkLst>
        </pc:spChg>
        <pc:spChg chg="add del">
          <ac:chgData name="Withers, Jonah L" userId="a8ab2fc2-5a56-451b-978e-2e3cb8a48c4c" providerId="ADAL" clId="{7F091FC9-3F40-48C8-9EEE-EF5DB27B9831}" dt="2023-05-03T12:48:51.884" v="1758"/>
          <ac:spMkLst>
            <pc:docMk/>
            <pc:sldMk cId="3039855892" sldId="280"/>
            <ac:spMk id="17" creationId="{C13237C8-E62C-4F0D-A318-BD6FB6C2D138}"/>
          </ac:spMkLst>
        </pc:spChg>
        <pc:spChg chg="add del">
          <ac:chgData name="Withers, Jonah L" userId="a8ab2fc2-5a56-451b-978e-2e3cb8a48c4c" providerId="ADAL" clId="{7F091FC9-3F40-48C8-9EEE-EF5DB27B9831}" dt="2023-05-03T12:48:51.884" v="1758"/>
          <ac:spMkLst>
            <pc:docMk/>
            <pc:sldMk cId="3039855892" sldId="280"/>
            <ac:spMk id="19" creationId="{19C9EAEA-39D0-4B0E-A0EB-51E7B26740B1}"/>
          </ac:spMkLst>
        </pc:spChg>
        <pc:grpChg chg="add del">
          <ac:chgData name="Withers, Jonah L" userId="a8ab2fc2-5a56-451b-978e-2e3cb8a48c4c" providerId="ADAL" clId="{7F091FC9-3F40-48C8-9EEE-EF5DB27B9831}" dt="2023-05-03T12:48:51.884" v="1758"/>
          <ac:grpSpMkLst>
            <pc:docMk/>
            <pc:sldMk cId="3039855892" sldId="280"/>
            <ac:grpSpMk id="11" creationId="{1DE889C7-FAD6-4397-98E2-05D503484459}"/>
          </ac:grpSpMkLst>
        </pc:grpChg>
      </pc:sldChg>
      <pc:sldChg chg="addSp delSp delDesignElem">
        <pc:chgData name="Withers, Jonah L" userId="a8ab2fc2-5a56-451b-978e-2e3cb8a48c4c" providerId="ADAL" clId="{7F091FC9-3F40-48C8-9EEE-EF5DB27B9831}" dt="2023-05-03T12:48:51.884" v="1758"/>
        <pc:sldMkLst>
          <pc:docMk/>
          <pc:sldMk cId="1150161509" sldId="281"/>
        </pc:sldMkLst>
        <pc:cxnChg chg="add del">
          <ac:chgData name="Withers, Jonah L" userId="a8ab2fc2-5a56-451b-978e-2e3cb8a48c4c" providerId="ADAL" clId="{7F091FC9-3F40-48C8-9EEE-EF5DB27B9831}" dt="2023-05-03T12:48:51.884" v="1758"/>
          <ac:cxnSpMkLst>
            <pc:docMk/>
            <pc:sldMk cId="1150161509" sldId="281"/>
            <ac:cxnSpMk id="10" creationId="{C800968E-0A99-46C4-A9B2-6A63AC66F4B0}"/>
          </ac:cxnSpMkLst>
        </pc:cxnChg>
        <pc:cxnChg chg="add del">
          <ac:chgData name="Withers, Jonah L" userId="a8ab2fc2-5a56-451b-978e-2e3cb8a48c4c" providerId="ADAL" clId="{7F091FC9-3F40-48C8-9EEE-EF5DB27B9831}" dt="2023-05-03T12:48:51.884" v="1758"/>
          <ac:cxnSpMkLst>
            <pc:docMk/>
            <pc:sldMk cId="1150161509" sldId="281"/>
            <ac:cxnSpMk id="12" creationId="{0627B73E-D784-4780-AA33-DCDFE7DA16ED}"/>
          </ac:cxnSpMkLst>
        </pc:cxnChg>
        <pc:cxnChg chg="add del">
          <ac:chgData name="Withers, Jonah L" userId="a8ab2fc2-5a56-451b-978e-2e3cb8a48c4c" providerId="ADAL" clId="{7F091FC9-3F40-48C8-9EEE-EF5DB27B9831}" dt="2023-05-03T12:48:51.884" v="1758"/>
          <ac:cxnSpMkLst>
            <pc:docMk/>
            <pc:sldMk cId="1150161509" sldId="281"/>
            <ac:cxnSpMk id="14" creationId="{EBAD6A72-88E8-42F7-88B9-CAF744536BE4}"/>
          </ac:cxnSpMkLst>
        </pc:cxnChg>
      </pc:sldChg>
      <pc:sldChg chg="addSp delSp modSp mod delDesignElem">
        <pc:chgData name="Withers, Jonah L" userId="a8ab2fc2-5a56-451b-978e-2e3cb8a48c4c" providerId="ADAL" clId="{7F091FC9-3F40-48C8-9EEE-EF5DB27B9831}" dt="2023-05-03T12:48:51.884" v="1758"/>
        <pc:sldMkLst>
          <pc:docMk/>
          <pc:sldMk cId="2513806602" sldId="282"/>
        </pc:sldMkLst>
        <pc:spChg chg="mod">
          <ac:chgData name="Withers, Jonah L" userId="a8ab2fc2-5a56-451b-978e-2e3cb8a48c4c" providerId="ADAL" clId="{7F091FC9-3F40-48C8-9EEE-EF5DB27B9831}" dt="2023-05-03T12:48:51.884" v="1758"/>
          <ac:spMkLst>
            <pc:docMk/>
            <pc:sldMk cId="2513806602" sldId="282"/>
            <ac:spMk id="2" creationId="{3A9AC11B-E3C9-4044-B327-72E5785D206A}"/>
          </ac:spMkLst>
        </pc:spChg>
        <pc:spChg chg="add del">
          <ac:chgData name="Withers, Jonah L" userId="a8ab2fc2-5a56-451b-978e-2e3cb8a48c4c" providerId="ADAL" clId="{7F091FC9-3F40-48C8-9EEE-EF5DB27B9831}" dt="2023-05-03T12:48:51.884" v="1758"/>
          <ac:spMkLst>
            <pc:docMk/>
            <pc:sldMk cId="2513806602" sldId="282"/>
            <ac:spMk id="12" creationId="{BA175A65-42BE-4FDF-8AD0-5AC1CB946EAB}"/>
          </ac:spMkLst>
        </pc:spChg>
      </pc:sldChg>
      <pc:sldChg chg="modSp ord">
        <pc:chgData name="Withers, Jonah L" userId="a8ab2fc2-5a56-451b-978e-2e3cb8a48c4c" providerId="ADAL" clId="{7F091FC9-3F40-48C8-9EEE-EF5DB27B9831}" dt="2023-05-03T13:11:02.514" v="1981"/>
        <pc:sldMkLst>
          <pc:docMk/>
          <pc:sldMk cId="3465854615" sldId="283"/>
        </pc:sldMkLst>
        <pc:spChg chg="mod">
          <ac:chgData name="Withers, Jonah L" userId="a8ab2fc2-5a56-451b-978e-2e3cb8a48c4c" providerId="ADAL" clId="{7F091FC9-3F40-48C8-9EEE-EF5DB27B9831}" dt="2023-05-03T12:48:51.884" v="1758"/>
          <ac:spMkLst>
            <pc:docMk/>
            <pc:sldMk cId="3465854615" sldId="283"/>
            <ac:spMk id="2" creationId="{161C4BC7-8C8E-2C23-CF2D-28AB6BA24989}"/>
          </ac:spMkLst>
        </pc:spChg>
      </pc:sldChg>
      <pc:sldChg chg="modSp ord">
        <pc:chgData name="Withers, Jonah L" userId="a8ab2fc2-5a56-451b-978e-2e3cb8a48c4c" providerId="ADAL" clId="{7F091FC9-3F40-48C8-9EEE-EF5DB27B9831}" dt="2023-05-03T13:11:02.514" v="1981"/>
        <pc:sldMkLst>
          <pc:docMk/>
          <pc:sldMk cId="739061469" sldId="284"/>
        </pc:sldMkLst>
        <pc:spChg chg="mod">
          <ac:chgData name="Withers, Jonah L" userId="a8ab2fc2-5a56-451b-978e-2e3cb8a48c4c" providerId="ADAL" clId="{7F091FC9-3F40-48C8-9EEE-EF5DB27B9831}" dt="2023-05-03T12:48:51.884" v="1758"/>
          <ac:spMkLst>
            <pc:docMk/>
            <pc:sldMk cId="739061469" sldId="284"/>
            <ac:spMk id="2" creationId="{161C4BC7-8C8E-2C23-CF2D-28AB6BA24989}"/>
          </ac:spMkLst>
        </pc:spChg>
      </pc:sldChg>
      <pc:sldChg chg="addSp delSp modSp mod delDesignElem">
        <pc:chgData name="Withers, Jonah L" userId="a8ab2fc2-5a56-451b-978e-2e3cb8a48c4c" providerId="ADAL" clId="{7F091FC9-3F40-48C8-9EEE-EF5DB27B9831}" dt="2023-05-03T12:48:51.884" v="1758"/>
        <pc:sldMkLst>
          <pc:docMk/>
          <pc:sldMk cId="1269338408" sldId="285"/>
        </pc:sldMkLst>
        <pc:spChg chg="mod">
          <ac:chgData name="Withers, Jonah L" userId="a8ab2fc2-5a56-451b-978e-2e3cb8a48c4c" providerId="ADAL" clId="{7F091FC9-3F40-48C8-9EEE-EF5DB27B9831}" dt="2023-05-03T12:48:51.884" v="1758"/>
          <ac:spMkLst>
            <pc:docMk/>
            <pc:sldMk cId="1269338408" sldId="285"/>
            <ac:spMk id="2" creationId="{E1BF14A2-B327-699D-737E-3DB93E0AA64F}"/>
          </ac:spMkLst>
        </pc:spChg>
        <pc:spChg chg="add del">
          <ac:chgData name="Withers, Jonah L" userId="a8ab2fc2-5a56-451b-978e-2e3cb8a48c4c" providerId="ADAL" clId="{7F091FC9-3F40-48C8-9EEE-EF5DB27B9831}" dt="2023-05-03T12:48:51.884" v="1758"/>
          <ac:spMkLst>
            <pc:docMk/>
            <pc:sldMk cId="1269338408" sldId="285"/>
            <ac:spMk id="8" creationId="{86295E7F-EA66-480B-B001-C8BE7CD61903}"/>
          </ac:spMkLst>
        </pc:spChg>
        <pc:cxnChg chg="add del">
          <ac:chgData name="Withers, Jonah L" userId="a8ab2fc2-5a56-451b-978e-2e3cb8a48c4c" providerId="ADAL" clId="{7F091FC9-3F40-48C8-9EEE-EF5DB27B9831}" dt="2023-05-03T12:48:51.884" v="1758"/>
          <ac:cxnSpMkLst>
            <pc:docMk/>
            <pc:sldMk cId="1269338408" sldId="285"/>
            <ac:cxnSpMk id="10" creationId="{E126E481-B945-4179-BD79-05E96E9B29E1}"/>
          </ac:cxnSpMkLst>
        </pc:cxnChg>
      </pc:sldChg>
      <pc:sldChg chg="addSp delSp delDesignElem">
        <pc:chgData name="Withers, Jonah L" userId="a8ab2fc2-5a56-451b-978e-2e3cb8a48c4c" providerId="ADAL" clId="{7F091FC9-3F40-48C8-9EEE-EF5DB27B9831}" dt="2023-05-03T12:48:51.884" v="1758"/>
        <pc:sldMkLst>
          <pc:docMk/>
          <pc:sldMk cId="3645960427" sldId="286"/>
        </pc:sldMkLst>
        <pc:spChg chg="add del">
          <ac:chgData name="Withers, Jonah L" userId="a8ab2fc2-5a56-451b-978e-2e3cb8a48c4c" providerId="ADAL" clId="{7F091FC9-3F40-48C8-9EEE-EF5DB27B9831}" dt="2023-05-03T12:48:51.884" v="1758"/>
          <ac:spMkLst>
            <pc:docMk/>
            <pc:sldMk cId="3645960427" sldId="286"/>
            <ac:spMk id="8" creationId="{37C89E4B-3C9F-44B9-8B86-D9E3D112D8EC}"/>
          </ac:spMkLst>
        </pc:spChg>
        <pc:cxnChg chg="add del">
          <ac:chgData name="Withers, Jonah L" userId="a8ab2fc2-5a56-451b-978e-2e3cb8a48c4c" providerId="ADAL" clId="{7F091FC9-3F40-48C8-9EEE-EF5DB27B9831}" dt="2023-05-03T12:48:51.884" v="1758"/>
          <ac:cxnSpMkLst>
            <pc:docMk/>
            <pc:sldMk cId="3645960427" sldId="286"/>
            <ac:cxnSpMk id="10" creationId="{AA2EAA10-076F-46BD-8F0F-B9A2FB77A85C}"/>
          </ac:cxnSpMkLst>
        </pc:cxnChg>
        <pc:cxnChg chg="add del">
          <ac:chgData name="Withers, Jonah L" userId="a8ab2fc2-5a56-451b-978e-2e3cb8a48c4c" providerId="ADAL" clId="{7F091FC9-3F40-48C8-9EEE-EF5DB27B9831}" dt="2023-05-03T12:48:51.884" v="1758"/>
          <ac:cxnSpMkLst>
            <pc:docMk/>
            <pc:sldMk cId="3645960427" sldId="286"/>
            <ac:cxnSpMk id="12" creationId="{D891E407-403B-4764-86C9-33A56D3BCAA3}"/>
          </ac:cxnSpMkLst>
        </pc:cxnChg>
      </pc:sldChg>
      <pc:sldChg chg="modSp mod ord addCm modNotesTx">
        <pc:chgData name="Withers, Jonah L" userId="a8ab2fc2-5a56-451b-978e-2e3cb8a48c4c" providerId="ADAL" clId="{7F091FC9-3F40-48C8-9EEE-EF5DB27B9831}" dt="2023-05-03T14:29:19.862" v="3165"/>
        <pc:sldMkLst>
          <pc:docMk/>
          <pc:sldMk cId="3680954896" sldId="288"/>
        </pc:sldMkLst>
        <pc:spChg chg="mod">
          <ac:chgData name="Withers, Jonah L" userId="a8ab2fc2-5a56-451b-978e-2e3cb8a48c4c" providerId="ADAL" clId="{7F091FC9-3F40-48C8-9EEE-EF5DB27B9831}" dt="2023-05-03T14:26:53.785" v="3127" actId="20577"/>
          <ac:spMkLst>
            <pc:docMk/>
            <pc:sldMk cId="3680954896" sldId="288"/>
            <ac:spMk id="3" creationId="{1A25E445-EE2E-4307-81C0-37AC4D4C5D82}"/>
          </ac:spMkLst>
        </pc:spChg>
      </pc:sldChg>
      <pc:sldChg chg="modSp mod ord">
        <pc:chgData name="Withers, Jonah L" userId="a8ab2fc2-5a56-451b-978e-2e3cb8a48c4c" providerId="ADAL" clId="{7F091FC9-3F40-48C8-9EEE-EF5DB27B9831}" dt="2023-05-03T14:29:36.177" v="3168" actId="1076"/>
        <pc:sldMkLst>
          <pc:docMk/>
          <pc:sldMk cId="587533976" sldId="289"/>
        </pc:sldMkLst>
        <pc:grpChg chg="mod">
          <ac:chgData name="Withers, Jonah L" userId="a8ab2fc2-5a56-451b-978e-2e3cb8a48c4c" providerId="ADAL" clId="{7F091FC9-3F40-48C8-9EEE-EF5DB27B9831}" dt="2023-05-03T14:29:36.177" v="3168" actId="1076"/>
          <ac:grpSpMkLst>
            <pc:docMk/>
            <pc:sldMk cId="587533976" sldId="289"/>
            <ac:grpSpMk id="8" creationId="{3F7BA823-BE4F-E8B6-69BA-8BEFFC13BBFB}"/>
          </ac:grpSpMkLst>
        </pc:grpChg>
        <pc:graphicFrameChg chg="mod">
          <ac:chgData name="Withers, Jonah L" userId="a8ab2fc2-5a56-451b-978e-2e3cb8a48c4c" providerId="ADAL" clId="{7F091FC9-3F40-48C8-9EEE-EF5DB27B9831}" dt="2023-05-03T14:29:36.177" v="3168" actId="1076"/>
          <ac:graphicFrameMkLst>
            <pc:docMk/>
            <pc:sldMk cId="587533976" sldId="289"/>
            <ac:graphicFrameMk id="6" creationId="{D4B78838-9DBE-56D1-C72F-2B5910EF6B07}"/>
          </ac:graphicFrameMkLst>
        </pc:graphicFrameChg>
        <pc:picChg chg="mod">
          <ac:chgData name="Withers, Jonah L" userId="a8ab2fc2-5a56-451b-978e-2e3cb8a48c4c" providerId="ADAL" clId="{7F091FC9-3F40-48C8-9EEE-EF5DB27B9831}" dt="2023-05-03T14:29:36.177" v="3168" actId="1076"/>
          <ac:picMkLst>
            <pc:docMk/>
            <pc:sldMk cId="587533976" sldId="289"/>
            <ac:picMk id="7" creationId="{4A0AC113-9DFF-8388-39D0-A0A261899BF1}"/>
          </ac:picMkLst>
        </pc:picChg>
        <pc:picChg chg="mod">
          <ac:chgData name="Withers, Jonah L" userId="a8ab2fc2-5a56-451b-978e-2e3cb8a48c4c" providerId="ADAL" clId="{7F091FC9-3F40-48C8-9EEE-EF5DB27B9831}" dt="2023-05-03T14:29:36.177" v="3168" actId="1076"/>
          <ac:picMkLst>
            <pc:docMk/>
            <pc:sldMk cId="587533976" sldId="289"/>
            <ac:picMk id="1030" creationId="{6BD27542-428C-9749-BB28-65CD999D16F3}"/>
          </ac:picMkLst>
        </pc:picChg>
        <pc:picChg chg="mod">
          <ac:chgData name="Withers, Jonah L" userId="a8ab2fc2-5a56-451b-978e-2e3cb8a48c4c" providerId="ADAL" clId="{7F091FC9-3F40-48C8-9EEE-EF5DB27B9831}" dt="2023-05-03T14:29:36.177" v="3168" actId="1076"/>
          <ac:picMkLst>
            <pc:docMk/>
            <pc:sldMk cId="587533976" sldId="289"/>
            <ac:picMk id="1032" creationId="{F2C62105-F65A-CB78-239E-96F24FDA9E97}"/>
          </ac:picMkLst>
        </pc:picChg>
      </pc:sldChg>
      <pc:sldChg chg="modSp del ord">
        <pc:chgData name="Withers, Jonah L" userId="a8ab2fc2-5a56-451b-978e-2e3cb8a48c4c" providerId="ADAL" clId="{7F091FC9-3F40-48C8-9EEE-EF5DB27B9831}" dt="2023-05-03T15:00:24.766" v="3670" actId="47"/>
        <pc:sldMkLst>
          <pc:docMk/>
          <pc:sldMk cId="3636396727" sldId="290"/>
        </pc:sldMkLst>
        <pc:spChg chg="mod">
          <ac:chgData name="Withers, Jonah L" userId="a8ab2fc2-5a56-451b-978e-2e3cb8a48c4c" providerId="ADAL" clId="{7F091FC9-3F40-48C8-9EEE-EF5DB27B9831}" dt="2023-05-03T12:48:51.884" v="1758"/>
          <ac:spMkLst>
            <pc:docMk/>
            <pc:sldMk cId="3636396727" sldId="290"/>
            <ac:spMk id="2" creationId="{6947129F-0E50-A720-1198-2D22604AA8C2}"/>
          </ac:spMkLst>
        </pc:spChg>
        <pc:spChg chg="mod">
          <ac:chgData name="Withers, Jonah L" userId="a8ab2fc2-5a56-451b-978e-2e3cb8a48c4c" providerId="ADAL" clId="{7F091FC9-3F40-48C8-9EEE-EF5DB27B9831}" dt="2023-05-03T12:48:51.884" v="1758"/>
          <ac:spMkLst>
            <pc:docMk/>
            <pc:sldMk cId="3636396727" sldId="290"/>
            <ac:spMk id="3" creationId="{671F9668-A3D9-C834-8589-DEF47F18565D}"/>
          </ac:spMkLst>
        </pc:spChg>
      </pc:sldChg>
      <pc:sldChg chg="modSp del mod">
        <pc:chgData name="Withers, Jonah L" userId="a8ab2fc2-5a56-451b-978e-2e3cb8a48c4c" providerId="ADAL" clId="{7F091FC9-3F40-48C8-9EEE-EF5DB27B9831}" dt="2023-05-02T13:36:12.204" v="1550" actId="47"/>
        <pc:sldMkLst>
          <pc:docMk/>
          <pc:sldMk cId="2707292569" sldId="291"/>
        </pc:sldMkLst>
        <pc:spChg chg="mod">
          <ac:chgData name="Withers, Jonah L" userId="a8ab2fc2-5a56-451b-978e-2e3cb8a48c4c" providerId="ADAL" clId="{7F091FC9-3F40-48C8-9EEE-EF5DB27B9831}" dt="2023-04-25T18:06:58.645" v="681" actId="20577"/>
          <ac:spMkLst>
            <pc:docMk/>
            <pc:sldMk cId="2707292569" sldId="291"/>
            <ac:spMk id="3" creationId="{9893671B-6966-B1E6-5930-C4F8A2CF06CA}"/>
          </ac:spMkLst>
        </pc:spChg>
      </pc:sldChg>
      <pc:sldChg chg="modSp mod ord addCm">
        <pc:chgData name="Withers, Jonah L" userId="a8ab2fc2-5a56-451b-978e-2e3cb8a48c4c" providerId="ADAL" clId="{7F091FC9-3F40-48C8-9EEE-EF5DB27B9831}" dt="2023-05-03T15:01:05.902" v="3671"/>
        <pc:sldMkLst>
          <pc:docMk/>
          <pc:sldMk cId="849470147" sldId="298"/>
        </pc:sldMkLst>
        <pc:spChg chg="mod">
          <ac:chgData name="Withers, Jonah L" userId="a8ab2fc2-5a56-451b-978e-2e3cb8a48c4c" providerId="ADAL" clId="{7F091FC9-3F40-48C8-9EEE-EF5DB27B9831}" dt="2023-05-03T12:48:51.884" v="1758"/>
          <ac:spMkLst>
            <pc:docMk/>
            <pc:sldMk cId="849470147" sldId="298"/>
            <ac:spMk id="2" creationId="{1CB2B0E5-E80C-6B97-D68C-0CFAE005825E}"/>
          </ac:spMkLst>
        </pc:spChg>
        <pc:spChg chg="mod">
          <ac:chgData name="Withers, Jonah L" userId="a8ab2fc2-5a56-451b-978e-2e3cb8a48c4c" providerId="ADAL" clId="{7F091FC9-3F40-48C8-9EEE-EF5DB27B9831}" dt="2023-05-03T14:26:19.575" v="3118" actId="20577"/>
          <ac:spMkLst>
            <pc:docMk/>
            <pc:sldMk cId="849470147" sldId="298"/>
            <ac:spMk id="3" creationId="{6CFBB6A4-606E-A8AB-DF26-583743FF4656}"/>
          </ac:spMkLst>
        </pc:spChg>
      </pc:sldChg>
      <pc:sldChg chg="addSp delSp modSp del mod">
        <pc:chgData name="Withers, Jonah L" userId="a8ab2fc2-5a56-451b-978e-2e3cb8a48c4c" providerId="ADAL" clId="{7F091FC9-3F40-48C8-9EEE-EF5DB27B9831}" dt="2023-05-01T19:27:59.927" v="1128" actId="47"/>
        <pc:sldMkLst>
          <pc:docMk/>
          <pc:sldMk cId="3893508471" sldId="300"/>
        </pc:sldMkLst>
        <pc:spChg chg="add mod">
          <ac:chgData name="Withers, Jonah L" userId="a8ab2fc2-5a56-451b-978e-2e3cb8a48c4c" providerId="ADAL" clId="{7F091FC9-3F40-48C8-9EEE-EF5DB27B9831}" dt="2023-05-01T19:27:42.123" v="1072" actId="21"/>
          <ac:spMkLst>
            <pc:docMk/>
            <pc:sldMk cId="3893508471" sldId="300"/>
            <ac:spMk id="5" creationId="{BD729F41-9136-06C8-D877-DC3C305A0670}"/>
          </ac:spMkLst>
        </pc:spChg>
        <pc:picChg chg="del">
          <ac:chgData name="Withers, Jonah L" userId="a8ab2fc2-5a56-451b-978e-2e3cb8a48c4c" providerId="ADAL" clId="{7F091FC9-3F40-48C8-9EEE-EF5DB27B9831}" dt="2023-05-01T19:27:42.123" v="1072" actId="21"/>
          <ac:picMkLst>
            <pc:docMk/>
            <pc:sldMk cId="3893508471" sldId="300"/>
            <ac:picMk id="3" creationId="{7D74FBC8-0DF1-205B-9021-C68AB59B333C}"/>
          </ac:picMkLst>
        </pc:picChg>
      </pc:sldChg>
      <pc:sldChg chg="addSp delSp modSp mod setBg delDesignElem modNotesTx">
        <pc:chgData name="Withers, Jonah L" userId="a8ab2fc2-5a56-451b-978e-2e3cb8a48c4c" providerId="ADAL" clId="{7F091FC9-3F40-48C8-9EEE-EF5DB27B9831}" dt="2023-05-03T13:07:32.342" v="1886" actId="20577"/>
        <pc:sldMkLst>
          <pc:docMk/>
          <pc:sldMk cId="3668411138" sldId="301"/>
        </pc:sldMkLst>
        <pc:spChg chg="mod">
          <ac:chgData name="Withers, Jonah L" userId="a8ab2fc2-5a56-451b-978e-2e3cb8a48c4c" providerId="ADAL" clId="{7F091FC9-3F40-48C8-9EEE-EF5DB27B9831}" dt="2023-05-03T12:49:53.047" v="1768" actId="26606"/>
          <ac:spMkLst>
            <pc:docMk/>
            <pc:sldMk cId="3668411138" sldId="301"/>
            <ac:spMk id="2" creationId="{A628337E-8F4D-0851-9CD4-28DB2BF1586F}"/>
          </ac:spMkLst>
        </pc:spChg>
        <pc:spChg chg="mod ord">
          <ac:chgData name="Withers, Jonah L" userId="a8ab2fc2-5a56-451b-978e-2e3cb8a48c4c" providerId="ADAL" clId="{7F091FC9-3F40-48C8-9EEE-EF5DB27B9831}" dt="2023-05-03T12:49:53.047" v="1768" actId="26606"/>
          <ac:spMkLst>
            <pc:docMk/>
            <pc:sldMk cId="3668411138" sldId="301"/>
            <ac:spMk id="5" creationId="{B985DC42-DF24-5BD6-3CDB-9CE7F78D2E59}"/>
          </ac:spMkLst>
        </pc:spChg>
        <pc:spChg chg="add del">
          <ac:chgData name="Withers, Jonah L" userId="a8ab2fc2-5a56-451b-978e-2e3cb8a48c4c" providerId="ADAL" clId="{7F091FC9-3F40-48C8-9EEE-EF5DB27B9831}" dt="2023-05-03T12:47:03.702" v="1699" actId="26606"/>
          <ac:spMkLst>
            <pc:docMk/>
            <pc:sldMk cId="3668411138" sldId="301"/>
            <ac:spMk id="9" creationId="{0E91F5CA-B392-444C-88E3-BF5BAAEBDEB0}"/>
          </ac:spMkLst>
        </pc:spChg>
        <pc:spChg chg="add del">
          <ac:chgData name="Withers, Jonah L" userId="a8ab2fc2-5a56-451b-978e-2e3cb8a48c4c" providerId="ADAL" clId="{7F091FC9-3F40-48C8-9EEE-EF5DB27B9831}" dt="2023-05-03T12:47:03.702" v="1699" actId="26606"/>
          <ac:spMkLst>
            <pc:docMk/>
            <pc:sldMk cId="3668411138" sldId="301"/>
            <ac:spMk id="10" creationId="{DFCA2118-59A2-4310-A4B2-F2CBA821E842}"/>
          </ac:spMkLst>
        </pc:spChg>
        <pc:spChg chg="add del">
          <ac:chgData name="Withers, Jonah L" userId="a8ab2fc2-5a56-451b-978e-2e3cb8a48c4c" providerId="ADAL" clId="{7F091FC9-3F40-48C8-9EEE-EF5DB27B9831}" dt="2023-05-03T12:48:45.217" v="1751" actId="26606"/>
          <ac:spMkLst>
            <pc:docMk/>
            <pc:sldMk cId="3668411138" sldId="301"/>
            <ac:spMk id="11" creationId="{4A8FFEA1-1B69-4F42-B552-0CCF7259687D}"/>
          </ac:spMkLst>
        </pc:spChg>
        <pc:spChg chg="add del">
          <ac:chgData name="Withers, Jonah L" userId="a8ab2fc2-5a56-451b-978e-2e3cb8a48c4c" providerId="ADAL" clId="{7F091FC9-3F40-48C8-9EEE-EF5DB27B9831}" dt="2023-05-03T12:45:14.626" v="1665" actId="26606"/>
          <ac:spMkLst>
            <pc:docMk/>
            <pc:sldMk cId="3668411138" sldId="301"/>
            <ac:spMk id="12" creationId="{F0DCC097-1DB8-4B6D-85D0-6FBA0E1CA4BA}"/>
          </ac:spMkLst>
        </pc:spChg>
        <pc:spChg chg="add del">
          <ac:chgData name="Withers, Jonah L" userId="a8ab2fc2-5a56-451b-978e-2e3cb8a48c4c" providerId="ADAL" clId="{7F091FC9-3F40-48C8-9EEE-EF5DB27B9831}" dt="2023-05-03T12:47:05.441" v="1701" actId="26606"/>
          <ac:spMkLst>
            <pc:docMk/>
            <pc:sldMk cId="3668411138" sldId="301"/>
            <ac:spMk id="13" creationId="{BA79A7CF-01AF-4178-9369-94E0C90EB046}"/>
          </ac:spMkLst>
        </pc:spChg>
        <pc:spChg chg="add del">
          <ac:chgData name="Withers, Jonah L" userId="a8ab2fc2-5a56-451b-978e-2e3cb8a48c4c" providerId="ADAL" clId="{7F091FC9-3F40-48C8-9EEE-EF5DB27B9831}" dt="2023-05-03T12:45:14.626" v="1665" actId="26606"/>
          <ac:spMkLst>
            <pc:docMk/>
            <pc:sldMk cId="3668411138" sldId="301"/>
            <ac:spMk id="14" creationId="{E0B58608-23C8-4441-994D-C6823EEE1DB7}"/>
          </ac:spMkLst>
        </pc:spChg>
        <pc:spChg chg="add del">
          <ac:chgData name="Withers, Jonah L" userId="a8ab2fc2-5a56-451b-978e-2e3cb8a48c4c" providerId="ADAL" clId="{7F091FC9-3F40-48C8-9EEE-EF5DB27B9831}" dt="2023-05-03T12:47:05.441" v="1701" actId="26606"/>
          <ac:spMkLst>
            <pc:docMk/>
            <pc:sldMk cId="3668411138" sldId="301"/>
            <ac:spMk id="15" creationId="{99413ED5-9ED4-4772-BCE4-2BCAE6B12E35}"/>
          </ac:spMkLst>
        </pc:spChg>
        <pc:spChg chg="add del">
          <ac:chgData name="Withers, Jonah L" userId="a8ab2fc2-5a56-451b-978e-2e3cb8a48c4c" providerId="ADAL" clId="{7F091FC9-3F40-48C8-9EEE-EF5DB27B9831}" dt="2023-05-03T12:45:23.527" v="1667" actId="26606"/>
          <ac:spMkLst>
            <pc:docMk/>
            <pc:sldMk cId="3668411138" sldId="301"/>
            <ac:spMk id="16" creationId="{32AEEBC8-9D30-42EF-95F2-386C2653FBF0}"/>
          </ac:spMkLst>
        </pc:spChg>
        <pc:spChg chg="add del">
          <ac:chgData name="Withers, Jonah L" userId="a8ab2fc2-5a56-451b-978e-2e3cb8a48c4c" providerId="ADAL" clId="{7F091FC9-3F40-48C8-9EEE-EF5DB27B9831}" dt="2023-05-03T12:45:23.527" v="1667" actId="26606"/>
          <ac:spMkLst>
            <pc:docMk/>
            <pc:sldMk cId="3668411138" sldId="301"/>
            <ac:spMk id="17" creationId="{2E92FA66-67D7-4CB4-94D3-E643A9AD4757}"/>
          </ac:spMkLst>
        </pc:spChg>
        <pc:spChg chg="add del">
          <ac:chgData name="Withers, Jonah L" userId="a8ab2fc2-5a56-451b-978e-2e3cb8a48c4c" providerId="ADAL" clId="{7F091FC9-3F40-48C8-9EEE-EF5DB27B9831}" dt="2023-05-03T12:46:10.557" v="1679" actId="26606"/>
          <ac:spMkLst>
            <pc:docMk/>
            <pc:sldMk cId="3668411138" sldId="301"/>
            <ac:spMk id="18" creationId="{0570A85B-3810-4F95-97B0-CBF4CCDB381C}"/>
          </ac:spMkLst>
        </pc:spChg>
        <pc:spChg chg="add del">
          <ac:chgData name="Withers, Jonah L" userId="a8ab2fc2-5a56-451b-978e-2e3cb8a48c4c" providerId="ADAL" clId="{7F091FC9-3F40-48C8-9EEE-EF5DB27B9831}" dt="2023-05-03T12:45:33.152" v="1669" actId="26606"/>
          <ac:spMkLst>
            <pc:docMk/>
            <pc:sldMk cId="3668411138" sldId="301"/>
            <ac:spMk id="19" creationId="{B1595A09-E336-4D1B-9B3A-06A2287A54E2}"/>
          </ac:spMkLst>
        </pc:spChg>
        <pc:spChg chg="add del">
          <ac:chgData name="Withers, Jonah L" userId="a8ab2fc2-5a56-451b-978e-2e3cb8a48c4c" providerId="ADAL" clId="{7F091FC9-3F40-48C8-9EEE-EF5DB27B9831}" dt="2023-05-03T12:45:33.152" v="1669" actId="26606"/>
          <ac:spMkLst>
            <pc:docMk/>
            <pc:sldMk cId="3668411138" sldId="301"/>
            <ac:spMk id="20" creationId="{3540989C-C7B8-473B-BF87-6F2DA6A90006}"/>
          </ac:spMkLst>
        </pc:spChg>
        <pc:spChg chg="add del">
          <ac:chgData name="Withers, Jonah L" userId="a8ab2fc2-5a56-451b-978e-2e3cb8a48c4c" providerId="ADAL" clId="{7F091FC9-3F40-48C8-9EEE-EF5DB27B9831}" dt="2023-05-03T12:46:28.237" v="1693" actId="26606"/>
          <ac:spMkLst>
            <pc:docMk/>
            <pc:sldMk cId="3668411138" sldId="301"/>
            <ac:spMk id="21" creationId="{19C9EAEA-39D0-4B0E-A0EB-51E7B26740B1}"/>
          </ac:spMkLst>
        </pc:spChg>
        <pc:spChg chg="add del">
          <ac:chgData name="Withers, Jonah L" userId="a8ab2fc2-5a56-451b-978e-2e3cb8a48c4c" providerId="ADAL" clId="{7F091FC9-3F40-48C8-9EEE-EF5DB27B9831}" dt="2023-05-03T12:45:43.683" v="1671" actId="26606"/>
          <ac:spMkLst>
            <pc:docMk/>
            <pc:sldMk cId="3668411138" sldId="301"/>
            <ac:spMk id="22" creationId="{ECC07320-C2CA-4E29-8481-9D9E143C7788}"/>
          </ac:spMkLst>
        </pc:spChg>
        <pc:spChg chg="add del">
          <ac:chgData name="Withers, Jonah L" userId="a8ab2fc2-5a56-451b-978e-2e3cb8a48c4c" providerId="ADAL" clId="{7F091FC9-3F40-48C8-9EEE-EF5DB27B9831}" dt="2023-05-03T12:47:05.441" v="1701" actId="26606"/>
          <ac:spMkLst>
            <pc:docMk/>
            <pc:sldMk cId="3668411138" sldId="301"/>
            <ac:spMk id="24" creationId="{04357C93-F0CB-4A1C-8F77-4E9063789819}"/>
          </ac:spMkLst>
        </pc:spChg>
        <pc:spChg chg="add del">
          <ac:chgData name="Withers, Jonah L" userId="a8ab2fc2-5a56-451b-978e-2e3cb8a48c4c" providerId="ADAL" clId="{7F091FC9-3F40-48C8-9EEE-EF5DB27B9831}" dt="2023-05-03T12:45:46.051" v="1673" actId="26606"/>
          <ac:spMkLst>
            <pc:docMk/>
            <pc:sldMk cId="3668411138" sldId="301"/>
            <ac:spMk id="25" creationId="{B9D7E975-9161-4F2D-AC53-69E1912F6B5D}"/>
          </ac:spMkLst>
        </pc:spChg>
        <pc:spChg chg="add del">
          <ac:chgData name="Withers, Jonah L" userId="a8ab2fc2-5a56-451b-978e-2e3cb8a48c4c" providerId="ADAL" clId="{7F091FC9-3F40-48C8-9EEE-EF5DB27B9831}" dt="2023-05-03T12:45:46.051" v="1673" actId="26606"/>
          <ac:spMkLst>
            <pc:docMk/>
            <pc:sldMk cId="3668411138" sldId="301"/>
            <ac:spMk id="26" creationId="{827DC2C4-B485-428A-BF4A-472D2967F47F}"/>
          </ac:spMkLst>
        </pc:spChg>
        <pc:spChg chg="add del">
          <ac:chgData name="Withers, Jonah L" userId="a8ab2fc2-5a56-451b-978e-2e3cb8a48c4c" providerId="ADAL" clId="{7F091FC9-3F40-48C8-9EEE-EF5DB27B9831}" dt="2023-05-03T12:45:46.051" v="1673" actId="26606"/>
          <ac:spMkLst>
            <pc:docMk/>
            <pc:sldMk cId="3668411138" sldId="301"/>
            <ac:spMk id="27" creationId="{463E6235-1649-4B47-9862-4026FC473B6F}"/>
          </ac:spMkLst>
        </pc:spChg>
        <pc:spChg chg="add del">
          <ac:chgData name="Withers, Jonah L" userId="a8ab2fc2-5a56-451b-978e-2e3cb8a48c4c" providerId="ADAL" clId="{7F091FC9-3F40-48C8-9EEE-EF5DB27B9831}" dt="2023-05-03T12:47:05.441" v="1701" actId="26606"/>
          <ac:spMkLst>
            <pc:docMk/>
            <pc:sldMk cId="3668411138" sldId="301"/>
            <ac:spMk id="28" creationId="{90F533E9-6690-41A8-A372-4C6C622D028D}"/>
          </ac:spMkLst>
        </pc:spChg>
        <pc:spChg chg="add del">
          <ac:chgData name="Withers, Jonah L" userId="a8ab2fc2-5a56-451b-978e-2e3cb8a48c4c" providerId="ADAL" clId="{7F091FC9-3F40-48C8-9EEE-EF5DB27B9831}" dt="2023-05-03T12:46:03.099" v="1675" actId="26606"/>
          <ac:spMkLst>
            <pc:docMk/>
            <pc:sldMk cId="3668411138" sldId="301"/>
            <ac:spMk id="29" creationId="{870A1295-61BC-4214-AA3E-D396673024D0}"/>
          </ac:spMkLst>
        </pc:spChg>
        <pc:spChg chg="add del">
          <ac:chgData name="Withers, Jonah L" userId="a8ab2fc2-5a56-451b-978e-2e3cb8a48c4c" providerId="ADAL" clId="{7F091FC9-3F40-48C8-9EEE-EF5DB27B9831}" dt="2023-05-03T12:47:07.644" v="1703" actId="26606"/>
          <ac:spMkLst>
            <pc:docMk/>
            <pc:sldMk cId="3668411138" sldId="301"/>
            <ac:spMk id="31" creationId="{C59AB4C8-9178-4F7A-8404-6890510B5917}"/>
          </ac:spMkLst>
        </pc:spChg>
        <pc:spChg chg="add del">
          <ac:chgData name="Withers, Jonah L" userId="a8ab2fc2-5a56-451b-978e-2e3cb8a48c4c" providerId="ADAL" clId="{7F091FC9-3F40-48C8-9EEE-EF5DB27B9831}" dt="2023-05-03T12:47:07.644" v="1703" actId="26606"/>
          <ac:spMkLst>
            <pc:docMk/>
            <pc:sldMk cId="3668411138" sldId="301"/>
            <ac:spMk id="32" creationId="{4CFDFB37-4BC7-42C6-915D-A6609139BFE7}"/>
          </ac:spMkLst>
        </pc:spChg>
        <pc:spChg chg="add del">
          <ac:chgData name="Withers, Jonah L" userId="a8ab2fc2-5a56-451b-978e-2e3cb8a48c4c" providerId="ADAL" clId="{7F091FC9-3F40-48C8-9EEE-EF5DB27B9831}" dt="2023-05-03T12:48:45.217" v="1751" actId="26606"/>
          <ac:spMkLst>
            <pc:docMk/>
            <pc:sldMk cId="3668411138" sldId="301"/>
            <ac:spMk id="33" creationId="{AA3C9226-5EC8-460B-82D7-72AA994DF95E}"/>
          </ac:spMkLst>
        </pc:spChg>
        <pc:spChg chg="add del">
          <ac:chgData name="Withers, Jonah L" userId="a8ab2fc2-5a56-451b-978e-2e3cb8a48c4c" providerId="ADAL" clId="{7F091FC9-3F40-48C8-9EEE-EF5DB27B9831}" dt="2023-05-03T12:46:08.585" v="1677" actId="26606"/>
          <ac:spMkLst>
            <pc:docMk/>
            <pc:sldMk cId="3668411138" sldId="301"/>
            <ac:spMk id="34" creationId="{F8446B12-7391-4711-8B31-112A0B896C76}"/>
          </ac:spMkLst>
        </pc:spChg>
        <pc:spChg chg="add del">
          <ac:chgData name="Withers, Jonah L" userId="a8ab2fc2-5a56-451b-978e-2e3cb8a48c4c" providerId="ADAL" clId="{7F091FC9-3F40-48C8-9EEE-EF5DB27B9831}" dt="2023-05-03T12:49:02.652" v="1759" actId="26606"/>
          <ac:spMkLst>
            <pc:docMk/>
            <pc:sldMk cId="3668411138" sldId="301"/>
            <ac:spMk id="36" creationId="{017517EF-BD4D-4055-BDB4-A322C53568AD}"/>
          </ac:spMkLst>
        </pc:spChg>
        <pc:spChg chg="add del">
          <ac:chgData name="Withers, Jonah L" userId="a8ab2fc2-5a56-451b-978e-2e3cb8a48c4c" providerId="ADAL" clId="{7F091FC9-3F40-48C8-9EEE-EF5DB27B9831}" dt="2023-05-03T12:49:02.652" v="1759" actId="26606"/>
          <ac:spMkLst>
            <pc:docMk/>
            <pc:sldMk cId="3668411138" sldId="301"/>
            <ac:spMk id="37" creationId="{0ADDB668-2CA4-4D2B-9C34-3487CA330BA8}"/>
          </ac:spMkLst>
        </pc:spChg>
        <pc:spChg chg="add del">
          <ac:chgData name="Withers, Jonah L" userId="a8ab2fc2-5a56-451b-978e-2e3cb8a48c4c" providerId="ADAL" clId="{7F091FC9-3F40-48C8-9EEE-EF5DB27B9831}" dt="2023-05-03T12:49:02.652" v="1759" actId="26606"/>
          <ac:spMkLst>
            <pc:docMk/>
            <pc:sldMk cId="3668411138" sldId="301"/>
            <ac:spMk id="38" creationId="{2568BC19-F052-4108-93E1-6A3D1DEC072F}"/>
          </ac:spMkLst>
        </pc:spChg>
        <pc:spChg chg="add del">
          <ac:chgData name="Withers, Jonah L" userId="a8ab2fc2-5a56-451b-978e-2e3cb8a48c4c" providerId="ADAL" clId="{7F091FC9-3F40-48C8-9EEE-EF5DB27B9831}" dt="2023-05-03T12:46:10.557" v="1679" actId="26606"/>
          <ac:spMkLst>
            <pc:docMk/>
            <pc:sldMk cId="3668411138" sldId="301"/>
            <ac:spMk id="39" creationId="{B082622D-AAF3-4897-8629-FC918530DD86}"/>
          </ac:spMkLst>
        </pc:spChg>
        <pc:spChg chg="add del">
          <ac:chgData name="Withers, Jonah L" userId="a8ab2fc2-5a56-451b-978e-2e3cb8a48c4c" providerId="ADAL" clId="{7F091FC9-3F40-48C8-9EEE-EF5DB27B9831}" dt="2023-05-03T12:46:10.557" v="1679" actId="26606"/>
          <ac:spMkLst>
            <pc:docMk/>
            <pc:sldMk cId="3668411138" sldId="301"/>
            <ac:spMk id="40" creationId="{A7457DD9-5A45-400A-AB4B-4B4EDECA25F1}"/>
          </ac:spMkLst>
        </pc:spChg>
        <pc:spChg chg="add del">
          <ac:chgData name="Withers, Jonah L" userId="a8ab2fc2-5a56-451b-978e-2e3cb8a48c4c" providerId="ADAL" clId="{7F091FC9-3F40-48C8-9EEE-EF5DB27B9831}" dt="2023-05-03T12:46:10.557" v="1679" actId="26606"/>
          <ac:spMkLst>
            <pc:docMk/>
            <pc:sldMk cId="3668411138" sldId="301"/>
            <ac:spMk id="41" creationId="{441CF7D6-A660-431A-B0BB-140A0D5556B6}"/>
          </ac:spMkLst>
        </pc:spChg>
        <pc:spChg chg="add del">
          <ac:chgData name="Withers, Jonah L" userId="a8ab2fc2-5a56-451b-978e-2e3cb8a48c4c" providerId="ADAL" clId="{7F091FC9-3F40-48C8-9EEE-EF5DB27B9831}" dt="2023-05-03T12:49:02.652" v="1759" actId="26606"/>
          <ac:spMkLst>
            <pc:docMk/>
            <pc:sldMk cId="3668411138" sldId="301"/>
            <ac:spMk id="42" creationId="{D5FD337D-4D6B-4C8B-B6F5-121097E09881}"/>
          </ac:spMkLst>
        </pc:spChg>
        <pc:spChg chg="add del">
          <ac:chgData name="Withers, Jonah L" userId="a8ab2fc2-5a56-451b-978e-2e3cb8a48c4c" providerId="ADAL" clId="{7F091FC9-3F40-48C8-9EEE-EF5DB27B9831}" dt="2023-05-03T12:46:16.274" v="1681" actId="26606"/>
          <ac:spMkLst>
            <pc:docMk/>
            <pc:sldMk cId="3668411138" sldId="301"/>
            <ac:spMk id="43" creationId="{B34F5AD2-EDBD-4BBD-A55C-EAFFD0C7097A}"/>
          </ac:spMkLst>
        </pc:spChg>
        <pc:spChg chg="add del">
          <ac:chgData name="Withers, Jonah L" userId="a8ab2fc2-5a56-451b-978e-2e3cb8a48c4c" providerId="ADAL" clId="{7F091FC9-3F40-48C8-9EEE-EF5DB27B9831}" dt="2023-05-03T12:46:16.274" v="1681" actId="26606"/>
          <ac:spMkLst>
            <pc:docMk/>
            <pc:sldMk cId="3668411138" sldId="301"/>
            <ac:spMk id="44" creationId="{C3896A03-3945-419A-B66B-4EE266EDD152}"/>
          </ac:spMkLst>
        </pc:spChg>
        <pc:spChg chg="add del">
          <ac:chgData name="Withers, Jonah L" userId="a8ab2fc2-5a56-451b-978e-2e3cb8a48c4c" providerId="ADAL" clId="{7F091FC9-3F40-48C8-9EEE-EF5DB27B9831}" dt="2023-05-03T12:46:16.274" v="1681" actId="26606"/>
          <ac:spMkLst>
            <pc:docMk/>
            <pc:sldMk cId="3668411138" sldId="301"/>
            <ac:spMk id="45" creationId="{6832F003-FCA6-4CFB-A2EA-308F3AA257D1}"/>
          </ac:spMkLst>
        </pc:spChg>
        <pc:spChg chg="add del">
          <ac:chgData name="Withers, Jonah L" userId="a8ab2fc2-5a56-451b-978e-2e3cb8a48c4c" providerId="ADAL" clId="{7F091FC9-3F40-48C8-9EEE-EF5DB27B9831}" dt="2023-05-03T12:46:17.140" v="1683" actId="26606"/>
          <ac:spMkLst>
            <pc:docMk/>
            <pc:sldMk cId="3668411138" sldId="301"/>
            <ac:spMk id="47" creationId="{854DEE1C-7FD6-4FA0-A96A-BDF952F199AB}"/>
          </ac:spMkLst>
        </pc:spChg>
        <pc:spChg chg="add del">
          <ac:chgData name="Withers, Jonah L" userId="a8ab2fc2-5a56-451b-978e-2e3cb8a48c4c" providerId="ADAL" clId="{7F091FC9-3F40-48C8-9EEE-EF5DB27B9831}" dt="2023-05-03T12:48:45.217" v="1751" actId="26606"/>
          <ac:spMkLst>
            <pc:docMk/>
            <pc:sldMk cId="3668411138" sldId="301"/>
            <ac:spMk id="48" creationId="{E6AA15AE-DAFE-4E1E-B05F-F57962FD3A2F}"/>
          </ac:spMkLst>
        </pc:spChg>
        <pc:spChg chg="add del">
          <ac:chgData name="Withers, Jonah L" userId="a8ab2fc2-5a56-451b-978e-2e3cb8a48c4c" providerId="ADAL" clId="{7F091FC9-3F40-48C8-9EEE-EF5DB27B9831}" dt="2023-05-03T12:46:19.294" v="1685" actId="26606"/>
          <ac:spMkLst>
            <pc:docMk/>
            <pc:sldMk cId="3668411138" sldId="301"/>
            <ac:spMk id="49" creationId="{D1A4588A-55D5-49B8-BE41-54ACDCFF2C17}"/>
          </ac:spMkLst>
        </pc:spChg>
        <pc:spChg chg="add del">
          <ac:chgData name="Withers, Jonah L" userId="a8ab2fc2-5a56-451b-978e-2e3cb8a48c4c" providerId="ADAL" clId="{7F091FC9-3F40-48C8-9EEE-EF5DB27B9831}" dt="2023-05-03T12:46:19.294" v="1685" actId="26606"/>
          <ac:spMkLst>
            <pc:docMk/>
            <pc:sldMk cId="3668411138" sldId="301"/>
            <ac:spMk id="50" creationId="{F97E7EA2-EDCD-47E9-81BC-415C606D1B58}"/>
          </ac:spMkLst>
        </pc:spChg>
        <pc:spChg chg="add del">
          <ac:chgData name="Withers, Jonah L" userId="a8ab2fc2-5a56-451b-978e-2e3cb8a48c4c" providerId="ADAL" clId="{7F091FC9-3F40-48C8-9EEE-EF5DB27B9831}" dt="2023-05-03T12:46:19.765" v="1687" actId="26606"/>
          <ac:spMkLst>
            <pc:docMk/>
            <pc:sldMk cId="3668411138" sldId="301"/>
            <ac:spMk id="52" creationId="{92468898-5A6E-4D55-85EC-308E785EE06C}"/>
          </ac:spMkLst>
        </pc:spChg>
        <pc:spChg chg="add del">
          <ac:chgData name="Withers, Jonah L" userId="a8ab2fc2-5a56-451b-978e-2e3cb8a48c4c" providerId="ADAL" clId="{7F091FC9-3F40-48C8-9EEE-EF5DB27B9831}" dt="2023-05-03T12:46:19.765" v="1687" actId="26606"/>
          <ac:spMkLst>
            <pc:docMk/>
            <pc:sldMk cId="3668411138" sldId="301"/>
            <ac:spMk id="53" creationId="{3E23A947-2D45-4208-AE2B-64948C87A3EB}"/>
          </ac:spMkLst>
        </pc:spChg>
        <pc:spChg chg="add del">
          <ac:chgData name="Withers, Jonah L" userId="a8ab2fc2-5a56-451b-978e-2e3cb8a48c4c" providerId="ADAL" clId="{7F091FC9-3F40-48C8-9EEE-EF5DB27B9831}" dt="2023-05-03T12:46:19.765" v="1687" actId="26606"/>
          <ac:spMkLst>
            <pc:docMk/>
            <pc:sldMk cId="3668411138" sldId="301"/>
            <ac:spMk id="54" creationId="{E5BBB0F9-6A59-4D02-A9C7-A2D6516684CE}"/>
          </ac:spMkLst>
        </pc:spChg>
        <pc:spChg chg="add del">
          <ac:chgData name="Withers, Jonah L" userId="a8ab2fc2-5a56-451b-978e-2e3cb8a48c4c" providerId="ADAL" clId="{7F091FC9-3F40-48C8-9EEE-EF5DB27B9831}" dt="2023-05-03T12:48:45.217" v="1751" actId="26606"/>
          <ac:spMkLst>
            <pc:docMk/>
            <pc:sldMk cId="3668411138" sldId="301"/>
            <ac:spMk id="55" creationId="{D9DB1F97-BFF9-46CC-8EB4-BB63B98F13CA}"/>
          </ac:spMkLst>
        </pc:spChg>
        <pc:spChg chg="add del">
          <ac:chgData name="Withers, Jonah L" userId="a8ab2fc2-5a56-451b-978e-2e3cb8a48c4c" providerId="ADAL" clId="{7F091FC9-3F40-48C8-9EEE-EF5DB27B9831}" dt="2023-05-03T12:46:21.610" v="1689" actId="26606"/>
          <ac:spMkLst>
            <pc:docMk/>
            <pc:sldMk cId="3668411138" sldId="301"/>
            <ac:spMk id="56" creationId="{B9D7E975-9161-4F2D-AC53-69E1912F6B5D}"/>
          </ac:spMkLst>
        </pc:spChg>
        <pc:spChg chg="add del">
          <ac:chgData name="Withers, Jonah L" userId="a8ab2fc2-5a56-451b-978e-2e3cb8a48c4c" providerId="ADAL" clId="{7F091FC9-3F40-48C8-9EEE-EF5DB27B9831}" dt="2023-05-03T12:46:21.610" v="1689" actId="26606"/>
          <ac:spMkLst>
            <pc:docMk/>
            <pc:sldMk cId="3668411138" sldId="301"/>
            <ac:spMk id="57" creationId="{827DC2C4-B485-428A-BF4A-472D2967F47F}"/>
          </ac:spMkLst>
        </pc:spChg>
        <pc:spChg chg="add del">
          <ac:chgData name="Withers, Jonah L" userId="a8ab2fc2-5a56-451b-978e-2e3cb8a48c4c" providerId="ADAL" clId="{7F091FC9-3F40-48C8-9EEE-EF5DB27B9831}" dt="2023-05-03T12:46:21.610" v="1689" actId="26606"/>
          <ac:spMkLst>
            <pc:docMk/>
            <pc:sldMk cId="3668411138" sldId="301"/>
            <ac:spMk id="58" creationId="{463E6235-1649-4B47-9862-4026FC473B6F}"/>
          </ac:spMkLst>
        </pc:spChg>
        <pc:spChg chg="add del">
          <ac:chgData name="Withers, Jonah L" userId="a8ab2fc2-5a56-451b-978e-2e3cb8a48c4c" providerId="ADAL" clId="{7F091FC9-3F40-48C8-9EEE-EF5DB27B9831}" dt="2023-05-03T12:48:45.217" v="1751" actId="26606"/>
          <ac:spMkLst>
            <pc:docMk/>
            <pc:sldMk cId="3668411138" sldId="301"/>
            <ac:spMk id="59" creationId="{88CAE6E3-39B4-4A16-97BC-9C376B9B7EAF}"/>
          </ac:spMkLst>
        </pc:spChg>
        <pc:spChg chg="add del">
          <ac:chgData name="Withers, Jonah L" userId="a8ab2fc2-5a56-451b-978e-2e3cb8a48c4c" providerId="ADAL" clId="{7F091FC9-3F40-48C8-9EEE-EF5DB27B9831}" dt="2023-05-03T12:46:26.381" v="1691" actId="26606"/>
          <ac:spMkLst>
            <pc:docMk/>
            <pc:sldMk cId="3668411138" sldId="301"/>
            <ac:spMk id="60" creationId="{870A1295-61BC-4214-AA3E-D396673024D0}"/>
          </ac:spMkLst>
        </pc:spChg>
        <pc:spChg chg="add del">
          <ac:chgData name="Withers, Jonah L" userId="a8ab2fc2-5a56-451b-978e-2e3cb8a48c4c" providerId="ADAL" clId="{7F091FC9-3F40-48C8-9EEE-EF5DB27B9831}" dt="2023-05-03T12:49:53.047" v="1768" actId="26606"/>
          <ac:spMkLst>
            <pc:docMk/>
            <pc:sldMk cId="3668411138" sldId="301"/>
            <ac:spMk id="62" creationId="{BCED4D40-4B67-4331-AC48-79B82B4A47D8}"/>
          </ac:spMkLst>
        </pc:spChg>
        <pc:spChg chg="add del">
          <ac:chgData name="Withers, Jonah L" userId="a8ab2fc2-5a56-451b-978e-2e3cb8a48c4c" providerId="ADAL" clId="{7F091FC9-3F40-48C8-9EEE-EF5DB27B9831}" dt="2023-05-03T12:49:53.047" v="1768" actId="26606"/>
          <ac:spMkLst>
            <pc:docMk/>
            <pc:sldMk cId="3668411138" sldId="301"/>
            <ac:spMk id="63" creationId="{670CEDEF-4F34-412E-84EE-329C1E936AF5}"/>
          </ac:spMkLst>
        </pc:spChg>
        <pc:spChg chg="add del">
          <ac:chgData name="Withers, Jonah L" userId="a8ab2fc2-5a56-451b-978e-2e3cb8a48c4c" providerId="ADAL" clId="{7F091FC9-3F40-48C8-9EEE-EF5DB27B9831}" dt="2023-05-03T12:46:28.237" v="1693" actId="26606"/>
          <ac:spMkLst>
            <pc:docMk/>
            <pc:sldMk cId="3668411138" sldId="301"/>
            <ac:spMk id="66" creationId="{47942995-B07F-4636-9A06-C6A104B260A8}"/>
          </ac:spMkLst>
        </pc:spChg>
        <pc:spChg chg="add del">
          <ac:chgData name="Withers, Jonah L" userId="a8ab2fc2-5a56-451b-978e-2e3cb8a48c4c" providerId="ADAL" clId="{7F091FC9-3F40-48C8-9EEE-EF5DB27B9831}" dt="2023-05-03T12:49:45.926" v="1763" actId="26606"/>
          <ac:spMkLst>
            <pc:docMk/>
            <pc:sldMk cId="3668411138" sldId="301"/>
            <ac:spMk id="68" creationId="{65C9D962-F904-4553-A140-500CF3EFC58A}"/>
          </ac:spMkLst>
        </pc:spChg>
        <pc:spChg chg="add del">
          <ac:chgData name="Withers, Jonah L" userId="a8ab2fc2-5a56-451b-978e-2e3cb8a48c4c" providerId="ADAL" clId="{7F091FC9-3F40-48C8-9EEE-EF5DB27B9831}" dt="2023-05-03T12:49:45.926" v="1763" actId="26606"/>
          <ac:spMkLst>
            <pc:docMk/>
            <pc:sldMk cId="3668411138" sldId="301"/>
            <ac:spMk id="70" creationId="{02FE0FA2-B10C-4B9F-B9CC-E5D9AD400454}"/>
          </ac:spMkLst>
        </pc:spChg>
        <pc:spChg chg="add del">
          <ac:chgData name="Withers, Jonah L" userId="a8ab2fc2-5a56-451b-978e-2e3cb8a48c4c" providerId="ADAL" clId="{7F091FC9-3F40-48C8-9EEE-EF5DB27B9831}" dt="2023-05-03T12:46:28.237" v="1693" actId="26606"/>
          <ac:spMkLst>
            <pc:docMk/>
            <pc:sldMk cId="3668411138" sldId="301"/>
            <ac:spMk id="71" creationId="{B81933D1-5615-42C7-9C0B-4EB7105CCE2D}"/>
          </ac:spMkLst>
        </pc:spChg>
        <pc:spChg chg="add del">
          <ac:chgData name="Withers, Jonah L" userId="a8ab2fc2-5a56-451b-978e-2e3cb8a48c4c" providerId="ADAL" clId="{7F091FC9-3F40-48C8-9EEE-EF5DB27B9831}" dt="2023-05-03T12:49:45.926" v="1763" actId="26606"/>
          <ac:spMkLst>
            <pc:docMk/>
            <pc:sldMk cId="3668411138" sldId="301"/>
            <ac:spMk id="72" creationId="{3389D0BC-BA1D-4360-88F9-D9ECCBDAB50E}"/>
          </ac:spMkLst>
        </pc:spChg>
        <pc:spChg chg="add del">
          <ac:chgData name="Withers, Jonah L" userId="a8ab2fc2-5a56-451b-978e-2e3cb8a48c4c" providerId="ADAL" clId="{7F091FC9-3F40-48C8-9EEE-EF5DB27B9831}" dt="2023-05-03T12:46:47.913" v="1695" actId="26606"/>
          <ac:spMkLst>
            <pc:docMk/>
            <pc:sldMk cId="3668411138" sldId="301"/>
            <ac:spMk id="73" creationId="{B1595A09-E336-4D1B-9B3A-06A2287A54E2}"/>
          </ac:spMkLst>
        </pc:spChg>
        <pc:spChg chg="add del">
          <ac:chgData name="Withers, Jonah L" userId="a8ab2fc2-5a56-451b-978e-2e3cb8a48c4c" providerId="ADAL" clId="{7F091FC9-3F40-48C8-9EEE-EF5DB27B9831}" dt="2023-05-03T12:46:47.913" v="1695" actId="26606"/>
          <ac:spMkLst>
            <pc:docMk/>
            <pc:sldMk cId="3668411138" sldId="301"/>
            <ac:spMk id="74" creationId="{3540989C-C7B8-473B-BF87-6F2DA6A90006}"/>
          </ac:spMkLst>
        </pc:spChg>
        <pc:spChg chg="add del">
          <ac:chgData name="Withers, Jonah L" userId="a8ab2fc2-5a56-451b-978e-2e3cb8a48c4c" providerId="ADAL" clId="{7F091FC9-3F40-48C8-9EEE-EF5DB27B9831}" dt="2023-05-03T12:49:50.884" v="1765" actId="26606"/>
          <ac:spMkLst>
            <pc:docMk/>
            <pc:sldMk cId="3668411138" sldId="301"/>
            <ac:spMk id="75" creationId="{B1595A09-E336-4D1B-9B3A-06A2287A54E2}"/>
          </ac:spMkLst>
        </pc:spChg>
        <pc:spChg chg="add del">
          <ac:chgData name="Withers, Jonah L" userId="a8ab2fc2-5a56-451b-978e-2e3cb8a48c4c" providerId="ADAL" clId="{7F091FC9-3F40-48C8-9EEE-EF5DB27B9831}" dt="2023-05-03T12:46:52.167" v="1697" actId="26606"/>
          <ac:spMkLst>
            <pc:docMk/>
            <pc:sldMk cId="3668411138" sldId="301"/>
            <ac:spMk id="76" creationId="{2550BE34-C2B8-49B8-8519-67A8CAD51AE9}"/>
          </ac:spMkLst>
        </pc:spChg>
        <pc:spChg chg="add del">
          <ac:chgData name="Withers, Jonah L" userId="a8ab2fc2-5a56-451b-978e-2e3cb8a48c4c" providerId="ADAL" clId="{7F091FC9-3F40-48C8-9EEE-EF5DB27B9831}" dt="2023-05-03T12:46:52.167" v="1697" actId="26606"/>
          <ac:spMkLst>
            <pc:docMk/>
            <pc:sldMk cId="3668411138" sldId="301"/>
            <ac:spMk id="77" creationId="{A7457DD9-5A45-400A-AB4B-4B4EDECA25F1}"/>
          </ac:spMkLst>
        </pc:spChg>
        <pc:spChg chg="add del">
          <ac:chgData name="Withers, Jonah L" userId="a8ab2fc2-5a56-451b-978e-2e3cb8a48c4c" providerId="ADAL" clId="{7F091FC9-3F40-48C8-9EEE-EF5DB27B9831}" dt="2023-05-03T12:46:52.167" v="1697" actId="26606"/>
          <ac:spMkLst>
            <pc:docMk/>
            <pc:sldMk cId="3668411138" sldId="301"/>
            <ac:spMk id="78" creationId="{441CF7D6-A660-431A-B0BB-140A0D5556B6}"/>
          </ac:spMkLst>
        </pc:spChg>
        <pc:spChg chg="add del">
          <ac:chgData name="Withers, Jonah L" userId="a8ab2fc2-5a56-451b-978e-2e3cb8a48c4c" providerId="ADAL" clId="{7F091FC9-3F40-48C8-9EEE-EF5DB27B9831}" dt="2023-05-03T12:46:52.167" v="1697" actId="26606"/>
          <ac:spMkLst>
            <pc:docMk/>
            <pc:sldMk cId="3668411138" sldId="301"/>
            <ac:spMk id="79" creationId="{0570A85B-3810-4F95-97B0-CBF4CCDB381C}"/>
          </ac:spMkLst>
        </pc:spChg>
        <pc:spChg chg="add del">
          <ac:chgData name="Withers, Jonah L" userId="a8ab2fc2-5a56-451b-978e-2e3cb8a48c4c" providerId="ADAL" clId="{7F091FC9-3F40-48C8-9EEE-EF5DB27B9831}" dt="2023-05-03T12:49:50.884" v="1765" actId="26606"/>
          <ac:spMkLst>
            <pc:docMk/>
            <pc:sldMk cId="3668411138" sldId="301"/>
            <ac:spMk id="80" creationId="{3540989C-C7B8-473B-BF87-6F2DA6A90006}"/>
          </ac:spMkLst>
        </pc:spChg>
        <pc:spChg chg="add del">
          <ac:chgData name="Withers, Jonah L" userId="a8ab2fc2-5a56-451b-978e-2e3cb8a48c4c" providerId="ADAL" clId="{7F091FC9-3F40-48C8-9EEE-EF5DB27B9831}" dt="2023-05-03T12:49:53.035" v="1767" actId="26606"/>
          <ac:spMkLst>
            <pc:docMk/>
            <pc:sldMk cId="3668411138" sldId="301"/>
            <ac:spMk id="82" creationId="{1A95671B-3CC6-4792-9114-B74FAEA224E6}"/>
          </ac:spMkLst>
        </pc:spChg>
        <pc:spChg chg="add">
          <ac:chgData name="Withers, Jonah L" userId="a8ab2fc2-5a56-451b-978e-2e3cb8a48c4c" providerId="ADAL" clId="{7F091FC9-3F40-48C8-9EEE-EF5DB27B9831}" dt="2023-05-03T12:49:53.047" v="1768" actId="26606"/>
          <ac:spMkLst>
            <pc:docMk/>
            <pc:sldMk cId="3668411138" sldId="301"/>
            <ac:spMk id="84" creationId="{870A1295-61BC-4214-AA3E-D396673024D0}"/>
          </ac:spMkLst>
        </pc:spChg>
        <pc:grpChg chg="add del">
          <ac:chgData name="Withers, Jonah L" userId="a8ab2fc2-5a56-451b-978e-2e3cb8a48c4c" providerId="ADAL" clId="{7F091FC9-3F40-48C8-9EEE-EF5DB27B9831}" dt="2023-05-03T12:46:03.099" v="1675" actId="26606"/>
          <ac:grpSpMkLst>
            <pc:docMk/>
            <pc:sldMk cId="3668411138" sldId="301"/>
            <ac:grpSpMk id="30" creationId="{0B139475-2B26-4CA9-9413-DE741E49F7BB}"/>
          </ac:grpSpMkLst>
        </pc:grpChg>
        <pc:grpChg chg="add del">
          <ac:chgData name="Withers, Jonah L" userId="a8ab2fc2-5a56-451b-978e-2e3cb8a48c4c" providerId="ADAL" clId="{7F091FC9-3F40-48C8-9EEE-EF5DB27B9831}" dt="2023-05-03T12:46:08.585" v="1677" actId="26606"/>
          <ac:grpSpMkLst>
            <pc:docMk/>
            <pc:sldMk cId="3668411138" sldId="301"/>
            <ac:grpSpMk id="35" creationId="{4252769E-B9F0-4068-A645-5BBEF16E9C28}"/>
          </ac:grpSpMkLst>
        </pc:grpChg>
        <pc:grpChg chg="add del">
          <ac:chgData name="Withers, Jonah L" userId="a8ab2fc2-5a56-451b-978e-2e3cb8a48c4c" providerId="ADAL" clId="{7F091FC9-3F40-48C8-9EEE-EF5DB27B9831}" dt="2023-05-03T12:46:26.381" v="1691" actId="26606"/>
          <ac:grpSpMkLst>
            <pc:docMk/>
            <pc:sldMk cId="3668411138" sldId="301"/>
            <ac:grpSpMk id="61" creationId="{0B139475-2B26-4CA9-9413-DE741E49F7BB}"/>
          </ac:grpSpMkLst>
        </pc:grpChg>
        <pc:grpChg chg="add del">
          <ac:chgData name="Withers, Jonah L" userId="a8ab2fc2-5a56-451b-978e-2e3cb8a48c4c" providerId="ADAL" clId="{7F091FC9-3F40-48C8-9EEE-EF5DB27B9831}" dt="2023-05-03T12:46:28.237" v="1693" actId="26606"/>
          <ac:grpSpMkLst>
            <pc:docMk/>
            <pc:sldMk cId="3668411138" sldId="301"/>
            <ac:grpSpMk id="67" creationId="{032D8612-31EB-44CF-A1D0-14FD4C705424}"/>
          </ac:grpSpMkLst>
        </pc:grpChg>
        <pc:grpChg chg="add">
          <ac:chgData name="Withers, Jonah L" userId="a8ab2fc2-5a56-451b-978e-2e3cb8a48c4c" providerId="ADAL" clId="{7F091FC9-3F40-48C8-9EEE-EF5DB27B9831}" dt="2023-05-03T12:49:53.047" v="1768" actId="26606"/>
          <ac:grpSpMkLst>
            <pc:docMk/>
            <pc:sldMk cId="3668411138" sldId="301"/>
            <ac:grpSpMk id="85" creationId="{0B139475-2B26-4CA9-9413-DE741E49F7BB}"/>
          </ac:grpSpMkLst>
        </pc:grpChg>
        <pc:picChg chg="add del mod">
          <ac:chgData name="Withers, Jonah L" userId="a8ab2fc2-5a56-451b-978e-2e3cb8a48c4c" providerId="ADAL" clId="{7F091FC9-3F40-48C8-9EEE-EF5DB27B9831}" dt="2023-05-01T19:32:32.276" v="1437"/>
          <ac:picMkLst>
            <pc:docMk/>
            <pc:sldMk cId="3668411138" sldId="301"/>
            <ac:picMk id="3" creationId="{42B30650-4600-263B-8EB9-6C3CAF3F6B95}"/>
          </ac:picMkLst>
        </pc:picChg>
        <pc:picChg chg="mod ord modCrop">
          <ac:chgData name="Withers, Jonah L" userId="a8ab2fc2-5a56-451b-978e-2e3cb8a48c4c" providerId="ADAL" clId="{7F091FC9-3F40-48C8-9EEE-EF5DB27B9831}" dt="2023-05-03T12:49:53.047" v="1768" actId="26606"/>
          <ac:picMkLst>
            <pc:docMk/>
            <pc:sldMk cId="3668411138" sldId="301"/>
            <ac:picMk id="7" creationId="{25EC2E17-270B-E350-BC32-4F74D95250D9}"/>
          </ac:picMkLst>
        </pc:picChg>
        <pc:cxnChg chg="add del">
          <ac:chgData name="Withers, Jonah L" userId="a8ab2fc2-5a56-451b-978e-2e3cb8a48c4c" providerId="ADAL" clId="{7F091FC9-3F40-48C8-9EEE-EF5DB27B9831}" dt="2023-05-03T12:45:43.683" v="1671" actId="26606"/>
          <ac:cxnSpMkLst>
            <pc:docMk/>
            <pc:sldMk cId="3668411138" sldId="301"/>
            <ac:cxnSpMk id="23" creationId="{8AD2EEB5-F5B4-4BDA-8293-9A997C12990F}"/>
          </ac:cxnSpMkLst>
        </pc:cxnChg>
        <pc:cxnChg chg="add del">
          <ac:chgData name="Withers, Jonah L" userId="a8ab2fc2-5a56-451b-978e-2e3cb8a48c4c" providerId="ADAL" clId="{7F091FC9-3F40-48C8-9EEE-EF5DB27B9831}" dt="2023-05-03T12:48:45.217" v="1751" actId="26606"/>
          <ac:cxnSpMkLst>
            <pc:docMk/>
            <pc:sldMk cId="3668411138" sldId="301"/>
            <ac:cxnSpMk id="46" creationId="{62A90A9D-33DF-408E-BF4C-F82588935C96}"/>
          </ac:cxnSpMkLst>
        </pc:cxnChg>
        <pc:cxnChg chg="add del">
          <ac:chgData name="Withers, Jonah L" userId="a8ab2fc2-5a56-451b-978e-2e3cb8a48c4c" providerId="ADAL" clId="{7F091FC9-3F40-48C8-9EEE-EF5DB27B9831}" dt="2023-05-03T12:48:45.217" v="1751" actId="26606"/>
          <ac:cxnSpMkLst>
            <pc:docMk/>
            <pc:sldMk cId="3668411138" sldId="301"/>
            <ac:cxnSpMk id="51" creationId="{D07141D5-A57C-43F5-A655-5BA2D0D2AFF3}"/>
          </ac:cxnSpMkLst>
        </pc:cxnChg>
      </pc:sldChg>
      <pc:sldChg chg="modSp del">
        <pc:chgData name="Withers, Jonah L" userId="a8ab2fc2-5a56-451b-978e-2e3cb8a48c4c" providerId="ADAL" clId="{7F091FC9-3F40-48C8-9EEE-EF5DB27B9831}" dt="2023-05-03T13:06:38.863" v="1777" actId="47"/>
        <pc:sldMkLst>
          <pc:docMk/>
          <pc:sldMk cId="2984377715" sldId="302"/>
        </pc:sldMkLst>
        <pc:spChg chg="mod">
          <ac:chgData name="Withers, Jonah L" userId="a8ab2fc2-5a56-451b-978e-2e3cb8a48c4c" providerId="ADAL" clId="{7F091FC9-3F40-48C8-9EEE-EF5DB27B9831}" dt="2023-05-03T12:48:51.884" v="1758"/>
          <ac:spMkLst>
            <pc:docMk/>
            <pc:sldMk cId="2984377715" sldId="302"/>
            <ac:spMk id="2" creationId="{A628337E-8F4D-0851-9CD4-28DB2BF1586F}"/>
          </ac:spMkLst>
        </pc:spChg>
        <pc:spChg chg="mod">
          <ac:chgData name="Withers, Jonah L" userId="a8ab2fc2-5a56-451b-978e-2e3cb8a48c4c" providerId="ADAL" clId="{7F091FC9-3F40-48C8-9EEE-EF5DB27B9831}" dt="2023-05-03T12:48:51.884" v="1758"/>
          <ac:spMkLst>
            <pc:docMk/>
            <pc:sldMk cId="2984377715" sldId="302"/>
            <ac:spMk id="5" creationId="{B985DC42-DF24-5BD6-3CDB-9CE7F78D2E59}"/>
          </ac:spMkLst>
        </pc:spChg>
      </pc:sldChg>
      <pc:sldChg chg="modSp new del mod ord">
        <pc:chgData name="Withers, Jonah L" userId="a8ab2fc2-5a56-451b-978e-2e3cb8a48c4c" providerId="ADAL" clId="{7F091FC9-3F40-48C8-9EEE-EF5DB27B9831}" dt="2023-05-01T19:37:25.275" v="1527" actId="47"/>
        <pc:sldMkLst>
          <pc:docMk/>
          <pc:sldMk cId="2408670924" sldId="303"/>
        </pc:sldMkLst>
        <pc:spChg chg="mod">
          <ac:chgData name="Withers, Jonah L" userId="a8ab2fc2-5a56-451b-978e-2e3cb8a48c4c" providerId="ADAL" clId="{7F091FC9-3F40-48C8-9EEE-EF5DB27B9831}" dt="2023-04-25T17:15:40.421" v="86" actId="20577"/>
          <ac:spMkLst>
            <pc:docMk/>
            <pc:sldMk cId="2408670924" sldId="303"/>
            <ac:spMk id="2" creationId="{5F99428C-DDB9-A6CD-8218-A9F3B021C946}"/>
          </ac:spMkLst>
        </pc:spChg>
        <pc:spChg chg="mod">
          <ac:chgData name="Withers, Jonah L" userId="a8ab2fc2-5a56-451b-978e-2e3cb8a48c4c" providerId="ADAL" clId="{7F091FC9-3F40-48C8-9EEE-EF5DB27B9831}" dt="2023-04-25T17:18:32.718" v="211" actId="20577"/>
          <ac:spMkLst>
            <pc:docMk/>
            <pc:sldMk cId="2408670924" sldId="303"/>
            <ac:spMk id="3" creationId="{A20B394B-AD4A-F22B-6E9B-CD1FBC9459FD}"/>
          </ac:spMkLst>
        </pc:spChg>
      </pc:sldChg>
      <pc:sldChg chg="addSp modSp new mod ord setBg addCm">
        <pc:chgData name="Withers, Jonah L" userId="a8ab2fc2-5a56-451b-978e-2e3cb8a48c4c" providerId="ADAL" clId="{7F091FC9-3F40-48C8-9EEE-EF5DB27B9831}" dt="2023-05-03T14:58:42.307" v="3667"/>
        <pc:sldMkLst>
          <pc:docMk/>
          <pc:sldMk cId="192990998" sldId="304"/>
        </pc:sldMkLst>
        <pc:spChg chg="mod">
          <ac:chgData name="Withers, Jonah L" userId="a8ab2fc2-5a56-451b-978e-2e3cb8a48c4c" providerId="ADAL" clId="{7F091FC9-3F40-48C8-9EEE-EF5DB27B9831}" dt="2023-05-03T14:54:52.604" v="3365" actId="20577"/>
          <ac:spMkLst>
            <pc:docMk/>
            <pc:sldMk cId="192990998" sldId="304"/>
            <ac:spMk id="2" creationId="{583224E2-280D-4EFE-2079-E20116B61DD0}"/>
          </ac:spMkLst>
        </pc:spChg>
        <pc:spChg chg="mod">
          <ac:chgData name="Withers, Jonah L" userId="a8ab2fc2-5a56-451b-978e-2e3cb8a48c4c" providerId="ADAL" clId="{7F091FC9-3F40-48C8-9EEE-EF5DB27B9831}" dt="2023-05-03T14:54:56.568" v="3366" actId="6549"/>
          <ac:spMkLst>
            <pc:docMk/>
            <pc:sldMk cId="192990998" sldId="304"/>
            <ac:spMk id="3" creationId="{FB9F7781-0480-1789-1CCD-FC810F01A72A}"/>
          </ac:spMkLst>
        </pc:spChg>
        <pc:spChg chg="add">
          <ac:chgData name="Withers, Jonah L" userId="a8ab2fc2-5a56-451b-978e-2e3cb8a48c4c" providerId="ADAL" clId="{7F091FC9-3F40-48C8-9EEE-EF5DB27B9831}" dt="2023-05-03T14:48:45.663" v="3226" actId="26606"/>
          <ac:spMkLst>
            <pc:docMk/>
            <pc:sldMk cId="192990998" sldId="304"/>
            <ac:spMk id="8" creationId="{18873D23-2DCF-4B31-A009-95721C06E8E1}"/>
          </ac:spMkLst>
        </pc:spChg>
        <pc:spChg chg="add">
          <ac:chgData name="Withers, Jonah L" userId="a8ab2fc2-5a56-451b-978e-2e3cb8a48c4c" providerId="ADAL" clId="{7F091FC9-3F40-48C8-9EEE-EF5DB27B9831}" dt="2023-05-03T14:48:45.663" v="3226" actId="26606"/>
          <ac:spMkLst>
            <pc:docMk/>
            <pc:sldMk cId="192990998" sldId="304"/>
            <ac:spMk id="10" creationId="{C13EF075-D4EF-4929-ADBC-91B27DA19955}"/>
          </ac:spMkLst>
        </pc:spChg>
        <pc:grpChg chg="add">
          <ac:chgData name="Withers, Jonah L" userId="a8ab2fc2-5a56-451b-978e-2e3cb8a48c4c" providerId="ADAL" clId="{7F091FC9-3F40-48C8-9EEE-EF5DB27B9831}" dt="2023-05-03T14:48:45.663" v="3226" actId="26606"/>
          <ac:grpSpMkLst>
            <pc:docMk/>
            <pc:sldMk cId="192990998" sldId="304"/>
            <ac:grpSpMk id="12" creationId="{DAA26DFA-AAB2-4973-9C17-16D587C7B198}"/>
          </ac:grpSpMkLst>
        </pc:grpChg>
      </pc:sldChg>
      <pc:sldChg chg="delSp add del setBg delDesignElem">
        <pc:chgData name="Withers, Jonah L" userId="a8ab2fc2-5a56-451b-978e-2e3cb8a48c4c" providerId="ADAL" clId="{7F091FC9-3F40-48C8-9EEE-EF5DB27B9831}" dt="2023-05-03T13:06:17.613" v="1774" actId="47"/>
        <pc:sldMkLst>
          <pc:docMk/>
          <pc:sldMk cId="287408902" sldId="305"/>
        </pc:sldMkLst>
        <pc:spChg chg="del">
          <ac:chgData name="Withers, Jonah L" userId="a8ab2fc2-5a56-451b-978e-2e3cb8a48c4c" providerId="ADAL" clId="{7F091FC9-3F40-48C8-9EEE-EF5DB27B9831}" dt="2023-05-03T12:49:20.596" v="1761"/>
          <ac:spMkLst>
            <pc:docMk/>
            <pc:sldMk cId="287408902" sldId="305"/>
            <ac:spMk id="62" creationId="{BCED4D40-4B67-4331-AC48-79B82B4A47D8}"/>
          </ac:spMkLst>
        </pc:spChg>
        <pc:spChg chg="del">
          <ac:chgData name="Withers, Jonah L" userId="a8ab2fc2-5a56-451b-978e-2e3cb8a48c4c" providerId="ADAL" clId="{7F091FC9-3F40-48C8-9EEE-EF5DB27B9831}" dt="2023-05-03T12:49:20.596" v="1761"/>
          <ac:spMkLst>
            <pc:docMk/>
            <pc:sldMk cId="287408902" sldId="305"/>
            <ac:spMk id="63" creationId="{670CEDEF-4F34-412E-84EE-329C1E936AF5}"/>
          </ac:spMkLst>
        </pc:spChg>
      </pc:sldChg>
      <pc:sldChg chg="delSp add del setBg delDesignElem">
        <pc:chgData name="Withers, Jonah L" userId="a8ab2fc2-5a56-451b-978e-2e3cb8a48c4c" providerId="ADAL" clId="{7F091FC9-3F40-48C8-9EEE-EF5DB27B9831}" dt="2023-05-03T13:06:14.568" v="1773" actId="47"/>
        <pc:sldMkLst>
          <pc:docMk/>
          <pc:sldMk cId="4191309542" sldId="306"/>
        </pc:sldMkLst>
        <pc:spChg chg="del">
          <ac:chgData name="Withers, Jonah L" userId="a8ab2fc2-5a56-451b-978e-2e3cb8a48c4c" providerId="ADAL" clId="{7F091FC9-3F40-48C8-9EEE-EF5DB27B9831}" dt="2023-05-03T13:06:08.287" v="1770"/>
          <ac:spMkLst>
            <pc:docMk/>
            <pc:sldMk cId="4191309542" sldId="306"/>
            <ac:spMk id="84" creationId="{870A1295-61BC-4214-AA3E-D396673024D0}"/>
          </ac:spMkLst>
        </pc:spChg>
        <pc:grpChg chg="del">
          <ac:chgData name="Withers, Jonah L" userId="a8ab2fc2-5a56-451b-978e-2e3cb8a48c4c" providerId="ADAL" clId="{7F091FC9-3F40-48C8-9EEE-EF5DB27B9831}" dt="2023-05-03T13:06:08.287" v="1770"/>
          <ac:grpSpMkLst>
            <pc:docMk/>
            <pc:sldMk cId="4191309542" sldId="306"/>
            <ac:grpSpMk id="85" creationId="{0B139475-2B26-4CA9-9413-DE741E49F7BB}"/>
          </ac:grpSpMkLst>
        </pc:grpChg>
      </pc:sldChg>
      <pc:sldChg chg="addSp delSp modSp add mod setBg delDesignElem modNotesTx">
        <pc:chgData name="Withers, Jonah L" userId="a8ab2fc2-5a56-451b-978e-2e3cb8a48c4c" providerId="ADAL" clId="{7F091FC9-3F40-48C8-9EEE-EF5DB27B9831}" dt="2023-05-03T13:08:18.991" v="1979" actId="20577"/>
        <pc:sldMkLst>
          <pc:docMk/>
          <pc:sldMk cId="3792717113" sldId="307"/>
        </pc:sldMkLst>
        <pc:spChg chg="add">
          <ac:chgData name="Withers, Jonah L" userId="a8ab2fc2-5a56-451b-978e-2e3cb8a48c4c" providerId="ADAL" clId="{7F091FC9-3F40-48C8-9EEE-EF5DB27B9831}" dt="2023-05-03T13:06:29.825" v="1775" actId="26606"/>
          <ac:spMkLst>
            <pc:docMk/>
            <pc:sldMk cId="3792717113" sldId="307"/>
            <ac:spMk id="12" creationId="{870A1295-61BC-4214-AA3E-D396673024D0}"/>
          </ac:spMkLst>
        </pc:spChg>
        <pc:spChg chg="del">
          <ac:chgData name="Withers, Jonah L" userId="a8ab2fc2-5a56-451b-978e-2e3cb8a48c4c" providerId="ADAL" clId="{7F091FC9-3F40-48C8-9EEE-EF5DB27B9831}" dt="2023-05-03T13:06:11.238" v="1772"/>
          <ac:spMkLst>
            <pc:docMk/>
            <pc:sldMk cId="3792717113" sldId="307"/>
            <ac:spMk id="84" creationId="{870A1295-61BC-4214-AA3E-D396673024D0}"/>
          </ac:spMkLst>
        </pc:spChg>
        <pc:grpChg chg="add">
          <ac:chgData name="Withers, Jonah L" userId="a8ab2fc2-5a56-451b-978e-2e3cb8a48c4c" providerId="ADAL" clId="{7F091FC9-3F40-48C8-9EEE-EF5DB27B9831}" dt="2023-05-03T13:06:29.825" v="1775" actId="26606"/>
          <ac:grpSpMkLst>
            <pc:docMk/>
            <pc:sldMk cId="3792717113" sldId="307"/>
            <ac:grpSpMk id="14" creationId="{0B139475-2B26-4CA9-9413-DE741E49F7BB}"/>
          </ac:grpSpMkLst>
        </pc:grpChg>
        <pc:grpChg chg="del">
          <ac:chgData name="Withers, Jonah L" userId="a8ab2fc2-5a56-451b-978e-2e3cb8a48c4c" providerId="ADAL" clId="{7F091FC9-3F40-48C8-9EEE-EF5DB27B9831}" dt="2023-05-03T13:06:11.238" v="1772"/>
          <ac:grpSpMkLst>
            <pc:docMk/>
            <pc:sldMk cId="3792717113" sldId="307"/>
            <ac:grpSpMk id="85" creationId="{0B139475-2B26-4CA9-9413-DE741E49F7BB}"/>
          </ac:grpSpMkLst>
        </pc:grpChg>
        <pc:picChg chg="add mod">
          <ac:chgData name="Withers, Jonah L" userId="a8ab2fc2-5a56-451b-978e-2e3cb8a48c4c" providerId="ADAL" clId="{7F091FC9-3F40-48C8-9EEE-EF5DB27B9831}" dt="2023-05-03T13:06:34.719" v="1776"/>
          <ac:picMkLst>
            <pc:docMk/>
            <pc:sldMk cId="3792717113" sldId="307"/>
            <ac:picMk id="3" creationId="{85B1F3B9-6528-517A-C755-AD87E5EE96AA}"/>
          </ac:picMkLst>
        </pc:picChg>
      </pc:sldChg>
      <pc:sldChg chg="addSp delSp modSp add mod setBg modAnim delDesignElem addCm modCm">
        <pc:chgData name="Withers, Jonah L" userId="a8ab2fc2-5a56-451b-978e-2e3cb8a48c4c" providerId="ADAL" clId="{7F091FC9-3F40-48C8-9EEE-EF5DB27B9831}" dt="2023-05-03T14:59:34.761" v="3669"/>
        <pc:sldMkLst>
          <pc:docMk/>
          <pc:sldMk cId="1735198758" sldId="308"/>
        </pc:sldMkLst>
        <pc:spChg chg="mod ord">
          <ac:chgData name="Withers, Jonah L" userId="a8ab2fc2-5a56-451b-978e-2e3cb8a48c4c" providerId="ADAL" clId="{7F091FC9-3F40-48C8-9EEE-EF5DB27B9831}" dt="2023-05-03T14:47:59.060" v="3222" actId="26606"/>
          <ac:spMkLst>
            <pc:docMk/>
            <pc:sldMk cId="1735198758" sldId="308"/>
            <ac:spMk id="2" creationId="{3A9AC11B-E3C9-4044-B327-72E5785D206A}"/>
          </ac:spMkLst>
        </pc:spChg>
        <pc:spChg chg="add del">
          <ac:chgData name="Withers, Jonah L" userId="a8ab2fc2-5a56-451b-978e-2e3cb8a48c4c" providerId="ADAL" clId="{7F091FC9-3F40-48C8-9EEE-EF5DB27B9831}" dt="2023-05-03T14:43:02.872" v="3219" actId="26606"/>
          <ac:spMkLst>
            <pc:docMk/>
            <pc:sldMk cId="1735198758" sldId="308"/>
            <ac:spMk id="1028" creationId="{AC8EEB0F-BA72-49AC-956F-331B60FDE79E}"/>
          </ac:spMkLst>
        </pc:spChg>
        <pc:spChg chg="add del">
          <ac:chgData name="Withers, Jonah L" userId="a8ab2fc2-5a56-451b-978e-2e3cb8a48c4c" providerId="ADAL" clId="{7F091FC9-3F40-48C8-9EEE-EF5DB27B9831}" dt="2023-05-03T14:43:02.872" v="3219" actId="26606"/>
          <ac:spMkLst>
            <pc:docMk/>
            <pc:sldMk cId="1735198758" sldId="308"/>
            <ac:spMk id="1029" creationId="{8CC700D5-9809-43F4-89D5-7DBBCB0DCC10}"/>
          </ac:spMkLst>
        </pc:spChg>
        <pc:spChg chg="add del">
          <ac:chgData name="Withers, Jonah L" userId="a8ab2fc2-5a56-451b-978e-2e3cb8a48c4c" providerId="ADAL" clId="{7F091FC9-3F40-48C8-9EEE-EF5DB27B9831}" dt="2023-05-03T14:43:02.872" v="3219" actId="26606"/>
          <ac:spMkLst>
            <pc:docMk/>
            <pc:sldMk cId="1735198758" sldId="308"/>
            <ac:spMk id="1030" creationId="{C7163242-6303-46DC-BAC1-2A204F061321}"/>
          </ac:spMkLst>
        </pc:spChg>
        <pc:spChg chg="add del">
          <ac:chgData name="Withers, Jonah L" userId="a8ab2fc2-5a56-451b-978e-2e3cb8a48c4c" providerId="ADAL" clId="{7F091FC9-3F40-48C8-9EEE-EF5DB27B9831}" dt="2023-05-03T14:41:55.668" v="3210" actId="26606"/>
          <ac:spMkLst>
            <pc:docMk/>
            <pc:sldMk cId="1735198758" sldId="308"/>
            <ac:spMk id="1031" creationId="{AC8EEB0F-BA72-49AC-956F-331B60FDE79E}"/>
          </ac:spMkLst>
        </pc:spChg>
        <pc:spChg chg="add del">
          <ac:chgData name="Withers, Jonah L" userId="a8ab2fc2-5a56-451b-978e-2e3cb8a48c4c" providerId="ADAL" clId="{7F091FC9-3F40-48C8-9EEE-EF5DB27B9831}" dt="2023-05-03T14:43:02.872" v="3219" actId="26606"/>
          <ac:spMkLst>
            <pc:docMk/>
            <pc:sldMk cId="1735198758" sldId="308"/>
            <ac:spMk id="1032" creationId="{9A5160F0-6244-48E8-9E71-1F51EA90C9E2}"/>
          </ac:spMkLst>
        </pc:spChg>
        <pc:spChg chg="add del">
          <ac:chgData name="Withers, Jonah L" userId="a8ab2fc2-5a56-451b-978e-2e3cb8a48c4c" providerId="ADAL" clId="{7F091FC9-3F40-48C8-9EEE-EF5DB27B9831}" dt="2023-05-03T14:41:55.668" v="3210" actId="26606"/>
          <ac:spMkLst>
            <pc:docMk/>
            <pc:sldMk cId="1735198758" sldId="308"/>
            <ac:spMk id="1033" creationId="{8CC700D5-9809-43F4-89D5-7DBBCB0DCC10}"/>
          </ac:spMkLst>
        </pc:spChg>
        <pc:spChg chg="add del">
          <ac:chgData name="Withers, Jonah L" userId="a8ab2fc2-5a56-451b-978e-2e3cb8a48c4c" providerId="ADAL" clId="{7F091FC9-3F40-48C8-9EEE-EF5DB27B9831}" dt="2023-05-03T14:43:02.872" v="3219" actId="26606"/>
          <ac:spMkLst>
            <pc:docMk/>
            <pc:sldMk cId="1735198758" sldId="308"/>
            <ac:spMk id="1034" creationId="{9BDFF5CA-602C-465F-8BC3-59C9963028BE}"/>
          </ac:spMkLst>
        </pc:spChg>
        <pc:spChg chg="add del">
          <ac:chgData name="Withers, Jonah L" userId="a8ab2fc2-5a56-451b-978e-2e3cb8a48c4c" providerId="ADAL" clId="{7F091FC9-3F40-48C8-9EEE-EF5DB27B9831}" dt="2023-05-03T14:41:55.668" v="3210" actId="26606"/>
          <ac:spMkLst>
            <pc:docMk/>
            <pc:sldMk cId="1735198758" sldId="308"/>
            <ac:spMk id="1035" creationId="{C7163242-6303-46DC-BAC1-2A204F061321}"/>
          </ac:spMkLst>
        </pc:spChg>
        <pc:spChg chg="add del">
          <ac:chgData name="Withers, Jonah L" userId="a8ab2fc2-5a56-451b-978e-2e3cb8a48c4c" providerId="ADAL" clId="{7F091FC9-3F40-48C8-9EEE-EF5DB27B9831}" dt="2023-05-03T14:43:02.872" v="3219" actId="26606"/>
          <ac:spMkLst>
            <pc:docMk/>
            <pc:sldMk cId="1735198758" sldId="308"/>
            <ac:spMk id="1036" creationId="{D289228A-771B-48F6-B5DF-7A63EA32421C}"/>
          </ac:spMkLst>
        </pc:spChg>
        <pc:spChg chg="add del">
          <ac:chgData name="Withers, Jonah L" userId="a8ab2fc2-5a56-451b-978e-2e3cb8a48c4c" providerId="ADAL" clId="{7F091FC9-3F40-48C8-9EEE-EF5DB27B9831}" dt="2023-05-03T14:41:55.668" v="3210" actId="26606"/>
          <ac:spMkLst>
            <pc:docMk/>
            <pc:sldMk cId="1735198758" sldId="308"/>
            <ac:spMk id="1037" creationId="{9A5160F0-6244-48E8-9E71-1F51EA90C9E2}"/>
          </ac:spMkLst>
        </pc:spChg>
        <pc:spChg chg="add del">
          <ac:chgData name="Withers, Jonah L" userId="a8ab2fc2-5a56-451b-978e-2e3cb8a48c4c" providerId="ADAL" clId="{7F091FC9-3F40-48C8-9EEE-EF5DB27B9831}" dt="2023-05-03T14:43:02.872" v="3219" actId="26606"/>
          <ac:spMkLst>
            <pc:docMk/>
            <pc:sldMk cId="1735198758" sldId="308"/>
            <ac:spMk id="1038" creationId="{31D5EF21-94C4-481A-BD01-3D29FB305BD9}"/>
          </ac:spMkLst>
        </pc:spChg>
        <pc:spChg chg="add del">
          <ac:chgData name="Withers, Jonah L" userId="a8ab2fc2-5a56-451b-978e-2e3cb8a48c4c" providerId="ADAL" clId="{7F091FC9-3F40-48C8-9EEE-EF5DB27B9831}" dt="2023-05-03T14:41:55.668" v="3210" actId="26606"/>
          <ac:spMkLst>
            <pc:docMk/>
            <pc:sldMk cId="1735198758" sldId="308"/>
            <ac:spMk id="1039" creationId="{9BDFF5CA-602C-465F-8BC3-59C9963028BE}"/>
          </ac:spMkLst>
        </pc:spChg>
        <pc:spChg chg="add del">
          <ac:chgData name="Withers, Jonah L" userId="a8ab2fc2-5a56-451b-978e-2e3cb8a48c4c" providerId="ADAL" clId="{7F091FC9-3F40-48C8-9EEE-EF5DB27B9831}" dt="2023-05-03T14:43:02.872" v="3219" actId="26606"/>
          <ac:spMkLst>
            <pc:docMk/>
            <pc:sldMk cId="1735198758" sldId="308"/>
            <ac:spMk id="1040" creationId="{805C4C40-D70E-4C4F-B228-98A0A6132603}"/>
          </ac:spMkLst>
        </pc:spChg>
        <pc:spChg chg="add del">
          <ac:chgData name="Withers, Jonah L" userId="a8ab2fc2-5a56-451b-978e-2e3cb8a48c4c" providerId="ADAL" clId="{7F091FC9-3F40-48C8-9EEE-EF5DB27B9831}" dt="2023-05-03T14:41:55.668" v="3210" actId="26606"/>
          <ac:spMkLst>
            <pc:docMk/>
            <pc:sldMk cId="1735198758" sldId="308"/>
            <ac:spMk id="1041" creationId="{D289228A-771B-48F6-B5DF-7A63EA32421C}"/>
          </ac:spMkLst>
        </pc:spChg>
        <pc:spChg chg="add del">
          <ac:chgData name="Withers, Jonah L" userId="a8ab2fc2-5a56-451b-978e-2e3cb8a48c4c" providerId="ADAL" clId="{7F091FC9-3F40-48C8-9EEE-EF5DB27B9831}" dt="2023-05-03T14:47:59.051" v="3221" actId="26606"/>
          <ac:spMkLst>
            <pc:docMk/>
            <pc:sldMk cId="1735198758" sldId="308"/>
            <ac:spMk id="1042" creationId="{7E734232-46A8-4884-9A59-B7E3BA4BC313}"/>
          </ac:spMkLst>
        </pc:spChg>
        <pc:spChg chg="add del">
          <ac:chgData name="Withers, Jonah L" userId="a8ab2fc2-5a56-451b-978e-2e3cb8a48c4c" providerId="ADAL" clId="{7F091FC9-3F40-48C8-9EEE-EF5DB27B9831}" dt="2023-05-03T14:41:55.668" v="3210" actId="26606"/>
          <ac:spMkLst>
            <pc:docMk/>
            <pc:sldMk cId="1735198758" sldId="308"/>
            <ac:spMk id="1043" creationId="{31D5EF21-94C4-481A-BD01-3D29FB305BD9}"/>
          </ac:spMkLst>
        </pc:spChg>
        <pc:spChg chg="add del">
          <ac:chgData name="Withers, Jonah L" userId="a8ab2fc2-5a56-451b-978e-2e3cb8a48c4c" providerId="ADAL" clId="{7F091FC9-3F40-48C8-9EEE-EF5DB27B9831}" dt="2023-05-03T14:47:59.051" v="3221" actId="26606"/>
          <ac:spMkLst>
            <pc:docMk/>
            <pc:sldMk cId="1735198758" sldId="308"/>
            <ac:spMk id="1044" creationId="{D346B8D2-3218-41A5-B817-9ABFB108C6DA}"/>
          </ac:spMkLst>
        </pc:spChg>
        <pc:spChg chg="add del">
          <ac:chgData name="Withers, Jonah L" userId="a8ab2fc2-5a56-451b-978e-2e3cb8a48c4c" providerId="ADAL" clId="{7F091FC9-3F40-48C8-9EEE-EF5DB27B9831}" dt="2023-05-03T14:41:55.668" v="3210" actId="26606"/>
          <ac:spMkLst>
            <pc:docMk/>
            <pc:sldMk cId="1735198758" sldId="308"/>
            <ac:spMk id="1045" creationId="{805C4C40-D70E-4C4F-B228-98A0A6132603}"/>
          </ac:spMkLst>
        </pc:spChg>
        <pc:spChg chg="add del">
          <ac:chgData name="Withers, Jonah L" userId="a8ab2fc2-5a56-451b-978e-2e3cb8a48c4c" providerId="ADAL" clId="{7F091FC9-3F40-48C8-9EEE-EF5DB27B9831}" dt="2023-05-03T14:47:59.051" v="3221" actId="26606"/>
          <ac:spMkLst>
            <pc:docMk/>
            <pc:sldMk cId="1735198758" sldId="308"/>
            <ac:spMk id="1046" creationId="{88D6B9EF-FF47-487C-8B82-F9F2B9A54AD6}"/>
          </ac:spMkLst>
        </pc:spChg>
        <pc:spChg chg="add del">
          <ac:chgData name="Withers, Jonah L" userId="a8ab2fc2-5a56-451b-978e-2e3cb8a48c4c" providerId="ADAL" clId="{7F091FC9-3F40-48C8-9EEE-EF5DB27B9831}" dt="2023-05-03T14:42:04.053" v="3212" actId="26606"/>
          <ac:spMkLst>
            <pc:docMk/>
            <pc:sldMk cId="1735198758" sldId="308"/>
            <ac:spMk id="1047" creationId="{FC3D2873-2194-4FB0-BFBA-7E7EEB984862}"/>
          </ac:spMkLst>
        </pc:spChg>
        <pc:spChg chg="add del">
          <ac:chgData name="Withers, Jonah L" userId="a8ab2fc2-5a56-451b-978e-2e3cb8a48c4c" providerId="ADAL" clId="{7F091FC9-3F40-48C8-9EEE-EF5DB27B9831}" dt="2023-05-03T14:42:04.053" v="3212" actId="26606"/>
          <ac:spMkLst>
            <pc:docMk/>
            <pc:sldMk cId="1735198758" sldId="308"/>
            <ac:spMk id="1048" creationId="{B228652A-FD81-4A3C-B164-2012BF4EEA56}"/>
          </ac:spMkLst>
        </pc:spChg>
        <pc:spChg chg="add del">
          <ac:chgData name="Withers, Jonah L" userId="a8ab2fc2-5a56-451b-978e-2e3cb8a48c4c" providerId="ADAL" clId="{7F091FC9-3F40-48C8-9EEE-EF5DB27B9831}" dt="2023-05-03T14:42:04.053" v="3212" actId="26606"/>
          <ac:spMkLst>
            <pc:docMk/>
            <pc:sldMk cId="1735198758" sldId="308"/>
            <ac:spMk id="1049" creationId="{FE8F25D8-4980-4C67-9E0C-7BE94C9CBFE6}"/>
          </ac:spMkLst>
        </pc:spChg>
        <pc:spChg chg="add del">
          <ac:chgData name="Withers, Jonah L" userId="a8ab2fc2-5a56-451b-978e-2e3cb8a48c4c" providerId="ADAL" clId="{7F091FC9-3F40-48C8-9EEE-EF5DB27B9831}" dt="2023-05-03T14:42:04.053" v="3212" actId="26606"/>
          <ac:spMkLst>
            <pc:docMk/>
            <pc:sldMk cId="1735198758" sldId="308"/>
            <ac:spMk id="1050" creationId="{1A214C69-1234-4E5D-91CD-BEA00204258E}"/>
          </ac:spMkLst>
        </pc:spChg>
        <pc:spChg chg="add del">
          <ac:chgData name="Withers, Jonah L" userId="a8ab2fc2-5a56-451b-978e-2e3cb8a48c4c" providerId="ADAL" clId="{7F091FC9-3F40-48C8-9EEE-EF5DB27B9831}" dt="2023-05-03T14:42:04.053" v="3212" actId="26606"/>
          <ac:spMkLst>
            <pc:docMk/>
            <pc:sldMk cId="1735198758" sldId="308"/>
            <ac:spMk id="1051" creationId="{F86E49C8-40C0-4E80-BAC0-9A66298F1D1C}"/>
          </ac:spMkLst>
        </pc:spChg>
        <pc:spChg chg="add">
          <ac:chgData name="Withers, Jonah L" userId="a8ab2fc2-5a56-451b-978e-2e3cb8a48c4c" providerId="ADAL" clId="{7F091FC9-3F40-48C8-9EEE-EF5DB27B9831}" dt="2023-05-03T14:47:59.060" v="3222" actId="26606"/>
          <ac:spMkLst>
            <pc:docMk/>
            <pc:sldMk cId="1735198758" sldId="308"/>
            <ac:spMk id="1052" creationId="{7E734232-46A8-4884-9A59-B7E3BA4BC313}"/>
          </ac:spMkLst>
        </pc:spChg>
        <pc:spChg chg="add del">
          <ac:chgData name="Withers, Jonah L" userId="a8ab2fc2-5a56-451b-978e-2e3cb8a48c4c" providerId="ADAL" clId="{7F091FC9-3F40-48C8-9EEE-EF5DB27B9831}" dt="2023-05-03T14:42:14.002" v="3214" actId="26606"/>
          <ac:spMkLst>
            <pc:docMk/>
            <pc:sldMk cId="1735198758" sldId="308"/>
            <ac:spMk id="1053" creationId="{DC35A348-C5D6-4112-9FDD-93A493B010B5}"/>
          </ac:spMkLst>
        </pc:spChg>
        <pc:spChg chg="add">
          <ac:chgData name="Withers, Jonah L" userId="a8ab2fc2-5a56-451b-978e-2e3cb8a48c4c" providerId="ADAL" clId="{7F091FC9-3F40-48C8-9EEE-EF5DB27B9831}" dt="2023-05-03T14:47:59.060" v="3222" actId="26606"/>
          <ac:spMkLst>
            <pc:docMk/>
            <pc:sldMk cId="1735198758" sldId="308"/>
            <ac:spMk id="1055" creationId="{D346B8D2-3218-41A5-B817-9ABFB108C6DA}"/>
          </ac:spMkLst>
        </pc:spChg>
        <pc:spChg chg="add">
          <ac:chgData name="Withers, Jonah L" userId="a8ab2fc2-5a56-451b-978e-2e3cb8a48c4c" providerId="ADAL" clId="{7F091FC9-3F40-48C8-9EEE-EF5DB27B9831}" dt="2023-05-03T14:47:59.060" v="3222" actId="26606"/>
          <ac:spMkLst>
            <pc:docMk/>
            <pc:sldMk cId="1735198758" sldId="308"/>
            <ac:spMk id="1056" creationId="{51E014CA-4279-4E70-AC56-0BBEBF92C298}"/>
          </ac:spMkLst>
        </pc:spChg>
        <pc:spChg chg="add del">
          <ac:chgData name="Withers, Jonah L" userId="a8ab2fc2-5a56-451b-978e-2e3cb8a48c4c" providerId="ADAL" clId="{7F091FC9-3F40-48C8-9EEE-EF5DB27B9831}" dt="2023-05-03T14:42:29.436" v="3216" actId="26606"/>
          <ac:spMkLst>
            <pc:docMk/>
            <pc:sldMk cId="1735198758" sldId="308"/>
            <ac:spMk id="1057" creationId="{E6659C6F-A29D-4D83-86DA-5B0289733C09}"/>
          </ac:spMkLst>
        </pc:spChg>
        <pc:spChg chg="add del">
          <ac:chgData name="Withers, Jonah L" userId="a8ab2fc2-5a56-451b-978e-2e3cb8a48c4c" providerId="ADAL" clId="{7F091FC9-3F40-48C8-9EEE-EF5DB27B9831}" dt="2023-05-03T14:42:29.436" v="3216" actId="26606"/>
          <ac:spMkLst>
            <pc:docMk/>
            <pc:sldMk cId="1735198758" sldId="308"/>
            <ac:spMk id="1058" creationId="{890DEF05-784E-4B61-89E4-04C4ECF4E5A0}"/>
          </ac:spMkLst>
        </pc:spChg>
        <pc:spChg chg="add">
          <ac:chgData name="Withers, Jonah L" userId="a8ab2fc2-5a56-451b-978e-2e3cb8a48c4c" providerId="ADAL" clId="{7F091FC9-3F40-48C8-9EEE-EF5DB27B9831}" dt="2023-05-03T14:47:59.060" v="3222" actId="26606"/>
          <ac:spMkLst>
            <pc:docMk/>
            <pc:sldMk cId="1735198758" sldId="308"/>
            <ac:spMk id="1060" creationId="{28B3DCF8-9D1E-4907-B1EC-98D11BC16F55}"/>
          </ac:spMkLst>
        </pc:spChg>
        <pc:spChg chg="add">
          <ac:chgData name="Withers, Jonah L" userId="a8ab2fc2-5a56-451b-978e-2e3cb8a48c4c" providerId="ADAL" clId="{7F091FC9-3F40-48C8-9EEE-EF5DB27B9831}" dt="2023-05-03T14:47:59.060" v="3222" actId="26606"/>
          <ac:spMkLst>
            <pc:docMk/>
            <pc:sldMk cId="1735198758" sldId="308"/>
            <ac:spMk id="1061" creationId="{88D6B9EF-FF47-487C-8B82-F9F2B9A54AD6}"/>
          </ac:spMkLst>
        </pc:spChg>
        <pc:spChg chg="add">
          <ac:chgData name="Withers, Jonah L" userId="a8ab2fc2-5a56-451b-978e-2e3cb8a48c4c" providerId="ADAL" clId="{7F091FC9-3F40-48C8-9EEE-EF5DB27B9831}" dt="2023-05-03T14:47:59.060" v="3222" actId="26606"/>
          <ac:spMkLst>
            <pc:docMk/>
            <pc:sldMk cId="1735198758" sldId="308"/>
            <ac:spMk id="1062" creationId="{F132CC3B-51BD-4247-90B0-17E297F81671}"/>
          </ac:spMkLst>
        </pc:spChg>
        <pc:spChg chg="add">
          <ac:chgData name="Withers, Jonah L" userId="a8ab2fc2-5a56-451b-978e-2e3cb8a48c4c" providerId="ADAL" clId="{7F091FC9-3F40-48C8-9EEE-EF5DB27B9831}" dt="2023-05-03T14:47:59.060" v="3222" actId="26606"/>
          <ac:spMkLst>
            <pc:docMk/>
            <pc:sldMk cId="1735198758" sldId="308"/>
            <ac:spMk id="1063" creationId="{0205AFEB-6768-4A82-A0F0-8F9CDD9934BC}"/>
          </ac:spMkLst>
        </pc:spChg>
        <pc:grpChg chg="add del">
          <ac:chgData name="Withers, Jonah L" userId="a8ab2fc2-5a56-451b-978e-2e3cb8a48c4c" providerId="ADAL" clId="{7F091FC9-3F40-48C8-9EEE-EF5DB27B9831}" dt="2023-05-03T14:42:14.002" v="3214" actId="26606"/>
          <ac:grpSpMkLst>
            <pc:docMk/>
            <pc:sldMk cId="1735198758" sldId="308"/>
            <ac:grpSpMk id="1054" creationId="{AC0B7807-0C83-4963-821A-69B172722E49}"/>
          </ac:grpSpMkLst>
        </pc:grpChg>
        <pc:picChg chg="del">
          <ac:chgData name="Withers, Jonah L" userId="a8ab2fc2-5a56-451b-978e-2e3cb8a48c4c" providerId="ADAL" clId="{7F091FC9-3F40-48C8-9EEE-EF5DB27B9831}" dt="2023-05-03T14:31:26.984" v="3173" actId="478"/>
          <ac:picMkLst>
            <pc:docMk/>
            <pc:sldMk cId="1735198758" sldId="308"/>
            <ac:picMk id="3" creationId="{B3520F3F-96D5-582F-C021-B209135280E2}"/>
          </ac:picMkLst>
        </pc:picChg>
        <pc:picChg chg="del mod">
          <ac:chgData name="Withers, Jonah L" userId="a8ab2fc2-5a56-451b-978e-2e3cb8a48c4c" providerId="ADAL" clId="{7F091FC9-3F40-48C8-9EEE-EF5DB27B9831}" dt="2023-05-03T14:41:42.082" v="3205" actId="478"/>
          <ac:picMkLst>
            <pc:docMk/>
            <pc:sldMk cId="1735198758" sldId="308"/>
            <ac:picMk id="4" creationId="{C66CCC84-C1BD-9F56-F924-98FE041CEDA3}"/>
          </ac:picMkLst>
        </pc:picChg>
        <pc:picChg chg="del">
          <ac:chgData name="Withers, Jonah L" userId="a8ab2fc2-5a56-451b-978e-2e3cb8a48c4c" providerId="ADAL" clId="{7F091FC9-3F40-48C8-9EEE-EF5DB27B9831}" dt="2023-05-03T14:41:44.064" v="3206" actId="478"/>
          <ac:picMkLst>
            <pc:docMk/>
            <pc:sldMk cId="1735198758" sldId="308"/>
            <ac:picMk id="5" creationId="{A85BC7A3-5366-CEE9-F488-DFC69E267396}"/>
          </ac:picMkLst>
        </pc:picChg>
        <pc:picChg chg="add mod ord modCrop">
          <ac:chgData name="Withers, Jonah L" userId="a8ab2fc2-5a56-451b-978e-2e3cb8a48c4c" providerId="ADAL" clId="{7F091FC9-3F40-48C8-9EEE-EF5DB27B9831}" dt="2023-05-03T14:48:19.189" v="3225" actId="1076"/>
          <ac:picMkLst>
            <pc:docMk/>
            <pc:sldMk cId="1735198758" sldId="308"/>
            <ac:picMk id="7" creationId="{7189E73C-756C-2D92-01A8-C3FC6FF89A81}"/>
          </ac:picMkLst>
        </pc:picChg>
        <pc:picChg chg="add del mod">
          <ac:chgData name="Withers, Jonah L" userId="a8ab2fc2-5a56-451b-978e-2e3cb8a48c4c" providerId="ADAL" clId="{7F091FC9-3F40-48C8-9EEE-EF5DB27B9831}" dt="2023-05-03T14:34:32.544" v="3202" actId="478"/>
          <ac:picMkLst>
            <pc:docMk/>
            <pc:sldMk cId="1735198758" sldId="308"/>
            <ac:picMk id="9" creationId="{4033D961-A2E5-FE61-6155-A1709357C888}"/>
          </ac:picMkLst>
        </pc:picChg>
        <pc:picChg chg="add mod ord">
          <ac:chgData name="Withers, Jonah L" userId="a8ab2fc2-5a56-451b-978e-2e3cb8a48c4c" providerId="ADAL" clId="{7F091FC9-3F40-48C8-9EEE-EF5DB27B9831}" dt="2023-05-03T14:47:59.060" v="3222" actId="26606"/>
          <ac:picMkLst>
            <pc:docMk/>
            <pc:sldMk cId="1735198758" sldId="308"/>
            <ac:picMk id="11" creationId="{06D55180-7F04-A9BC-5EE2-585EA4052E05}"/>
          </ac:picMkLst>
        </pc:picChg>
        <pc:picChg chg="add mod ord">
          <ac:chgData name="Withers, Jonah L" userId="a8ab2fc2-5a56-451b-978e-2e3cb8a48c4c" providerId="ADAL" clId="{7F091FC9-3F40-48C8-9EEE-EF5DB27B9831}" dt="2023-05-03T14:48:16.356" v="3224" actId="1076"/>
          <ac:picMkLst>
            <pc:docMk/>
            <pc:sldMk cId="1735198758" sldId="308"/>
            <ac:picMk id="1026" creationId="{47DC834B-6F21-F648-A1C1-3205D5016048}"/>
          </ac:picMkLst>
        </pc:picChg>
        <pc:cxnChg chg="del">
          <ac:chgData name="Withers, Jonah L" userId="a8ab2fc2-5a56-451b-978e-2e3cb8a48c4c" providerId="ADAL" clId="{7F091FC9-3F40-48C8-9EEE-EF5DB27B9831}" dt="2023-05-03T14:30:48.967" v="3172"/>
          <ac:cxnSpMkLst>
            <pc:docMk/>
            <pc:sldMk cId="1735198758" sldId="308"/>
            <ac:cxnSpMk id="10" creationId="{C800968E-0A99-46C4-A9B2-6A63AC66F4B0}"/>
          </ac:cxnSpMkLst>
        </pc:cxnChg>
        <pc:cxnChg chg="del">
          <ac:chgData name="Withers, Jonah L" userId="a8ab2fc2-5a56-451b-978e-2e3cb8a48c4c" providerId="ADAL" clId="{7F091FC9-3F40-48C8-9EEE-EF5DB27B9831}" dt="2023-05-03T14:30:48.967" v="3172"/>
          <ac:cxnSpMkLst>
            <pc:docMk/>
            <pc:sldMk cId="1735198758" sldId="308"/>
            <ac:cxnSpMk id="12" creationId="{0627B73E-D784-4780-AA33-DCDFE7DA16ED}"/>
          </ac:cxnSpMkLst>
        </pc:cxnChg>
        <pc:cxnChg chg="del">
          <ac:chgData name="Withers, Jonah L" userId="a8ab2fc2-5a56-451b-978e-2e3cb8a48c4c" providerId="ADAL" clId="{7F091FC9-3F40-48C8-9EEE-EF5DB27B9831}" dt="2023-05-03T14:30:48.967" v="3172"/>
          <ac:cxnSpMkLst>
            <pc:docMk/>
            <pc:sldMk cId="1735198758" sldId="308"/>
            <ac:cxnSpMk id="14" creationId="{EBAD6A72-88E8-42F7-88B9-CAF744536BE4}"/>
          </ac:cxnSpMkLst>
        </pc:cxnChg>
        <pc:cxnChg chg="add del">
          <ac:chgData name="Withers, Jonah L" userId="a8ab2fc2-5a56-451b-978e-2e3cb8a48c4c" providerId="ADAL" clId="{7F091FC9-3F40-48C8-9EEE-EF5DB27B9831}" dt="2023-05-03T14:42:29.436" v="3216" actId="26606"/>
          <ac:cxnSpMkLst>
            <pc:docMk/>
            <pc:sldMk cId="1735198758" sldId="308"/>
            <ac:cxnSpMk id="1059" creationId="{C41BAEC7-F7B0-4224-8B18-8F74B7D87F0B}"/>
          </ac:cxnSpMkLst>
        </pc:cxnChg>
      </pc:sldChg>
      <pc:sldChg chg="delSp modSp add del mod setBg delDesignElem">
        <pc:chgData name="Withers, Jonah L" userId="a8ab2fc2-5a56-451b-978e-2e3cb8a48c4c" providerId="ADAL" clId="{7F091FC9-3F40-48C8-9EEE-EF5DB27B9831}" dt="2023-05-03T14:20:35.274" v="2987" actId="47"/>
        <pc:sldMkLst>
          <pc:docMk/>
          <pc:sldMk cId="2393428616" sldId="308"/>
        </pc:sldMkLst>
        <pc:spChg chg="mod">
          <ac:chgData name="Withers, Jonah L" userId="a8ab2fc2-5a56-451b-978e-2e3cb8a48c4c" providerId="ADAL" clId="{7F091FC9-3F40-48C8-9EEE-EF5DB27B9831}" dt="2023-05-03T13:22:29.038" v="2035" actId="20577"/>
          <ac:spMkLst>
            <pc:docMk/>
            <pc:sldMk cId="2393428616" sldId="308"/>
            <ac:spMk id="2" creationId="{6521BA5E-B486-BE3F-C833-4C3DF4D21907}"/>
          </ac:spMkLst>
        </pc:spChg>
        <pc:spChg chg="del">
          <ac:chgData name="Withers, Jonah L" userId="a8ab2fc2-5a56-451b-978e-2e3cb8a48c4c" providerId="ADAL" clId="{7F091FC9-3F40-48C8-9EEE-EF5DB27B9831}" dt="2023-05-03T13:22:22.484" v="2020"/>
          <ac:spMkLst>
            <pc:docMk/>
            <pc:sldMk cId="2393428616" sldId="308"/>
            <ac:spMk id="16" creationId="{C9A36457-A5F4-4103-A443-02581C09185B}"/>
          </ac:spMkLst>
        </pc:spChg>
        <pc:spChg chg="del">
          <ac:chgData name="Withers, Jonah L" userId="a8ab2fc2-5a56-451b-978e-2e3cb8a48c4c" providerId="ADAL" clId="{7F091FC9-3F40-48C8-9EEE-EF5DB27B9831}" dt="2023-05-03T13:22:22.484" v="2020"/>
          <ac:spMkLst>
            <pc:docMk/>
            <pc:sldMk cId="2393428616" sldId="308"/>
            <ac:spMk id="17" creationId="{DC5FB7E8-B636-40FA-BE8D-48145C0F5C57}"/>
          </ac:spMkLst>
        </pc:spChg>
        <pc:spChg chg="del">
          <ac:chgData name="Withers, Jonah L" userId="a8ab2fc2-5a56-451b-978e-2e3cb8a48c4c" providerId="ADAL" clId="{7F091FC9-3F40-48C8-9EEE-EF5DB27B9831}" dt="2023-05-03T13:22:22.484" v="2020"/>
          <ac:spMkLst>
            <pc:docMk/>
            <pc:sldMk cId="2393428616" sldId="308"/>
            <ac:spMk id="18" creationId="{142DCE2C-2863-46FA-9BE7-24365A24D9BA}"/>
          </ac:spMkLst>
        </pc:spChg>
      </pc:sldChg>
      <pc:sldChg chg="addSp delSp add del setBg delDesignElem">
        <pc:chgData name="Withers, Jonah L" userId="a8ab2fc2-5a56-451b-978e-2e3cb8a48c4c" providerId="ADAL" clId="{7F091FC9-3F40-48C8-9EEE-EF5DB27B9831}" dt="2023-05-03T14:31:29.610" v="3176"/>
        <pc:sldMkLst>
          <pc:docMk/>
          <pc:sldMk cId="1646773679" sldId="309"/>
        </pc:sldMkLst>
        <pc:cxnChg chg="add del">
          <ac:chgData name="Withers, Jonah L" userId="a8ab2fc2-5a56-451b-978e-2e3cb8a48c4c" providerId="ADAL" clId="{7F091FC9-3F40-48C8-9EEE-EF5DB27B9831}" dt="2023-05-03T14:31:29.610" v="3176"/>
          <ac:cxnSpMkLst>
            <pc:docMk/>
            <pc:sldMk cId="1646773679" sldId="309"/>
            <ac:cxnSpMk id="10" creationId="{C800968E-0A99-46C4-A9B2-6A63AC66F4B0}"/>
          </ac:cxnSpMkLst>
        </pc:cxnChg>
        <pc:cxnChg chg="add del">
          <ac:chgData name="Withers, Jonah L" userId="a8ab2fc2-5a56-451b-978e-2e3cb8a48c4c" providerId="ADAL" clId="{7F091FC9-3F40-48C8-9EEE-EF5DB27B9831}" dt="2023-05-03T14:31:29.610" v="3176"/>
          <ac:cxnSpMkLst>
            <pc:docMk/>
            <pc:sldMk cId="1646773679" sldId="309"/>
            <ac:cxnSpMk id="12" creationId="{0627B73E-D784-4780-AA33-DCDFE7DA16ED}"/>
          </ac:cxnSpMkLst>
        </pc:cxnChg>
        <pc:cxnChg chg="add del">
          <ac:chgData name="Withers, Jonah L" userId="a8ab2fc2-5a56-451b-978e-2e3cb8a48c4c" providerId="ADAL" clId="{7F091FC9-3F40-48C8-9EEE-EF5DB27B9831}" dt="2023-05-03T14:31:29.610" v="3176"/>
          <ac:cxnSpMkLst>
            <pc:docMk/>
            <pc:sldMk cId="1646773679" sldId="309"/>
            <ac:cxnSpMk id="14" creationId="{EBAD6A72-88E8-42F7-88B9-CAF744536BE4}"/>
          </ac:cxnSpMkLst>
        </pc:cxnChg>
      </pc:sldChg>
      <pc:sldChg chg="modSp new mod">
        <pc:chgData name="Withers, Jonah L" userId="a8ab2fc2-5a56-451b-978e-2e3cb8a48c4c" providerId="ADAL" clId="{7F091FC9-3F40-48C8-9EEE-EF5DB27B9831}" dt="2023-05-03T15:24:39.790" v="3808"/>
        <pc:sldMkLst>
          <pc:docMk/>
          <pc:sldMk cId="4242662705" sldId="309"/>
        </pc:sldMkLst>
        <pc:spChg chg="mod">
          <ac:chgData name="Withers, Jonah L" userId="a8ab2fc2-5a56-451b-978e-2e3cb8a48c4c" providerId="ADAL" clId="{7F091FC9-3F40-48C8-9EEE-EF5DB27B9831}" dt="2023-05-03T15:01:24.525" v="3687" actId="20577"/>
          <ac:spMkLst>
            <pc:docMk/>
            <pc:sldMk cId="4242662705" sldId="309"/>
            <ac:spMk id="2" creationId="{E3C4A6F4-035A-5FC8-3725-CE9ABC1D54B6}"/>
          </ac:spMkLst>
        </pc:spChg>
        <pc:spChg chg="mod">
          <ac:chgData name="Withers, Jonah L" userId="a8ab2fc2-5a56-451b-978e-2e3cb8a48c4c" providerId="ADAL" clId="{7F091FC9-3F40-48C8-9EEE-EF5DB27B9831}" dt="2023-05-03T15:24:39.790" v="3808"/>
          <ac:spMkLst>
            <pc:docMk/>
            <pc:sldMk cId="4242662705" sldId="309"/>
            <ac:spMk id="3" creationId="{99912317-376A-377B-E57C-82B06282D21B}"/>
          </ac:spMkLst>
        </pc:spChg>
      </pc:sldChg>
      <pc:sldChg chg="modSp add mod">
        <pc:chgData name="Withers, Jonah L" userId="a8ab2fc2-5a56-451b-978e-2e3cb8a48c4c" providerId="ADAL" clId="{7F091FC9-3F40-48C8-9EEE-EF5DB27B9831}" dt="2023-05-03T15:18:11.205" v="3779"/>
        <pc:sldMkLst>
          <pc:docMk/>
          <pc:sldMk cId="3711848020" sldId="310"/>
        </pc:sldMkLst>
        <pc:spChg chg="mod">
          <ac:chgData name="Withers, Jonah L" userId="a8ab2fc2-5a56-451b-978e-2e3cb8a48c4c" providerId="ADAL" clId="{7F091FC9-3F40-48C8-9EEE-EF5DB27B9831}" dt="2023-05-03T15:01:38.653" v="3713" actId="20577"/>
          <ac:spMkLst>
            <pc:docMk/>
            <pc:sldMk cId="3711848020" sldId="310"/>
            <ac:spMk id="2" creationId="{E3C4A6F4-035A-5FC8-3725-CE9ABC1D54B6}"/>
          </ac:spMkLst>
        </pc:spChg>
        <pc:spChg chg="mod">
          <ac:chgData name="Withers, Jonah L" userId="a8ab2fc2-5a56-451b-978e-2e3cb8a48c4c" providerId="ADAL" clId="{7F091FC9-3F40-48C8-9EEE-EF5DB27B9831}" dt="2023-05-03T15:18:11.205" v="3779"/>
          <ac:spMkLst>
            <pc:docMk/>
            <pc:sldMk cId="3711848020" sldId="310"/>
            <ac:spMk id="3" creationId="{99912317-376A-377B-E57C-82B06282D21B}"/>
          </ac:spMkLst>
        </pc:spChg>
      </pc:sldChg>
    </pc:docChg>
  </pc:docChgLst>
  <pc:docChgLst>
    <pc:chgData name="Ross, Jason E" userId="8aa5bb97-8721-462d-b7b1-e74375b7f6d7" providerId="ADAL" clId="{5B24F48D-E25E-425F-8326-4A22A986AF77}"/>
    <pc:docChg chg="undo redo custSel addSld delSld modSld sldOrd">
      <pc:chgData name="Ross, Jason E" userId="8aa5bb97-8721-462d-b7b1-e74375b7f6d7" providerId="ADAL" clId="{5B24F48D-E25E-425F-8326-4A22A986AF77}" dt="2024-11-12T19:13:02.433" v="2419" actId="2696"/>
      <pc:docMkLst>
        <pc:docMk/>
      </pc:docMkLst>
      <pc:sldChg chg="addSp delSp modSp mod">
        <pc:chgData name="Ross, Jason E" userId="8aa5bb97-8721-462d-b7b1-e74375b7f6d7" providerId="ADAL" clId="{5B24F48D-E25E-425F-8326-4A22A986AF77}" dt="2024-11-04T15:44:30.157" v="674" actId="20577"/>
        <pc:sldMkLst>
          <pc:docMk/>
          <pc:sldMk cId="1068202781" sldId="256"/>
        </pc:sldMkLst>
        <pc:spChg chg="mod">
          <ac:chgData name="Ross, Jason E" userId="8aa5bb97-8721-462d-b7b1-e74375b7f6d7" providerId="ADAL" clId="{5B24F48D-E25E-425F-8326-4A22A986AF77}" dt="2024-10-30T17:11:00.357" v="3" actId="27636"/>
          <ac:spMkLst>
            <pc:docMk/>
            <pc:sldMk cId="1068202781" sldId="256"/>
            <ac:spMk id="2" creationId="{B2D985F7-B990-454B-8B31-FFD11321F516}"/>
          </ac:spMkLst>
        </pc:spChg>
        <pc:spChg chg="mod">
          <ac:chgData name="Ross, Jason E" userId="8aa5bb97-8721-462d-b7b1-e74375b7f6d7" providerId="ADAL" clId="{5B24F48D-E25E-425F-8326-4A22A986AF77}" dt="2024-11-04T15:44:30.157" v="674" actId="20577"/>
          <ac:spMkLst>
            <pc:docMk/>
            <pc:sldMk cId="1068202781" sldId="256"/>
            <ac:spMk id="3" creationId="{2CCD0D8C-42F9-4E4E-AAC5-5BDA551B7663}"/>
          </ac:spMkLst>
        </pc:spChg>
        <pc:picChg chg="del">
          <ac:chgData name="Ross, Jason E" userId="8aa5bb97-8721-462d-b7b1-e74375b7f6d7" providerId="ADAL" clId="{5B24F48D-E25E-425F-8326-4A22A986AF77}" dt="2024-10-30T17:11:05.732" v="4" actId="478"/>
          <ac:picMkLst>
            <pc:docMk/>
            <pc:sldMk cId="1068202781" sldId="256"/>
            <ac:picMk id="5" creationId="{4E6C4756-05D9-04BE-C05D-4DC9125CD862}"/>
          </ac:picMkLst>
        </pc:picChg>
        <pc:picChg chg="add mod">
          <ac:chgData name="Ross, Jason E" userId="8aa5bb97-8721-462d-b7b1-e74375b7f6d7" providerId="ADAL" clId="{5B24F48D-E25E-425F-8326-4A22A986AF77}" dt="2024-10-30T17:12:36.487" v="8" actId="1076"/>
          <ac:picMkLst>
            <pc:docMk/>
            <pc:sldMk cId="1068202781" sldId="256"/>
            <ac:picMk id="1026" creationId="{E35FCAF5-5502-690B-B236-76B6763EEC74}"/>
          </ac:picMkLst>
        </pc:picChg>
      </pc:sldChg>
      <pc:sldChg chg="modSp del mod">
        <pc:chgData name="Ross, Jason E" userId="8aa5bb97-8721-462d-b7b1-e74375b7f6d7" providerId="ADAL" clId="{5B24F48D-E25E-425F-8326-4A22A986AF77}" dt="2024-11-04T19:58:42.318" v="1776" actId="47"/>
        <pc:sldMkLst>
          <pc:docMk/>
          <pc:sldMk cId="2160438287" sldId="257"/>
        </pc:sldMkLst>
        <pc:spChg chg="mod">
          <ac:chgData name="Ross, Jason E" userId="8aa5bb97-8721-462d-b7b1-e74375b7f6d7" providerId="ADAL" clId="{5B24F48D-E25E-425F-8326-4A22A986AF77}" dt="2024-10-30T17:16:04.355" v="88" actId="20577"/>
          <ac:spMkLst>
            <pc:docMk/>
            <pc:sldMk cId="2160438287" sldId="257"/>
            <ac:spMk id="2" creationId="{06C51DDF-70EE-4E3C-A47C-1B54F175F827}"/>
          </ac:spMkLst>
        </pc:spChg>
      </pc:sldChg>
      <pc:sldChg chg="del">
        <pc:chgData name="Ross, Jason E" userId="8aa5bb97-8721-462d-b7b1-e74375b7f6d7" providerId="ADAL" clId="{5B24F48D-E25E-425F-8326-4A22A986AF77}" dt="2024-11-04T19:58:42.318" v="1776" actId="47"/>
        <pc:sldMkLst>
          <pc:docMk/>
          <pc:sldMk cId="1313329901" sldId="258"/>
        </pc:sldMkLst>
      </pc:sldChg>
      <pc:sldChg chg="modSp del mod">
        <pc:chgData name="Ross, Jason E" userId="8aa5bb97-8721-462d-b7b1-e74375b7f6d7" providerId="ADAL" clId="{5B24F48D-E25E-425F-8326-4A22A986AF77}" dt="2024-11-04T19:58:42.318" v="1776" actId="47"/>
        <pc:sldMkLst>
          <pc:docMk/>
          <pc:sldMk cId="2167940446" sldId="259"/>
        </pc:sldMkLst>
        <pc:spChg chg="mod">
          <ac:chgData name="Ross, Jason E" userId="8aa5bb97-8721-462d-b7b1-e74375b7f6d7" providerId="ADAL" clId="{5B24F48D-E25E-425F-8326-4A22A986AF77}" dt="2024-10-30T17:16:31.525" v="98" actId="20577"/>
          <ac:spMkLst>
            <pc:docMk/>
            <pc:sldMk cId="2167940446" sldId="259"/>
            <ac:spMk id="2" creationId="{104FBC15-6F26-428E-AA46-87CCC97D9FD9}"/>
          </ac:spMkLst>
        </pc:spChg>
      </pc:sldChg>
      <pc:sldChg chg="addSp delSp modSp mod">
        <pc:chgData name="Ross, Jason E" userId="8aa5bb97-8721-462d-b7b1-e74375b7f6d7" providerId="ADAL" clId="{5B24F48D-E25E-425F-8326-4A22A986AF77}" dt="2024-11-08T15:57:42.134" v="2206" actId="1582"/>
        <pc:sldMkLst>
          <pc:docMk/>
          <pc:sldMk cId="3504926535" sldId="260"/>
        </pc:sldMkLst>
        <pc:spChg chg="add mod">
          <ac:chgData name="Ross, Jason E" userId="8aa5bb97-8721-462d-b7b1-e74375b7f6d7" providerId="ADAL" clId="{5B24F48D-E25E-425F-8326-4A22A986AF77}" dt="2024-11-08T15:49:44.778" v="2150" actId="1582"/>
          <ac:spMkLst>
            <pc:docMk/>
            <pc:sldMk cId="3504926535" sldId="260"/>
            <ac:spMk id="5" creationId="{E12FE9E4-D0E3-04A1-E4CD-8CA4D832956E}"/>
          </ac:spMkLst>
        </pc:spChg>
        <pc:spChg chg="add mod">
          <ac:chgData name="Ross, Jason E" userId="8aa5bb97-8721-462d-b7b1-e74375b7f6d7" providerId="ADAL" clId="{5B24F48D-E25E-425F-8326-4A22A986AF77}" dt="2024-11-08T15:49:54.889" v="2153" actId="14100"/>
          <ac:spMkLst>
            <pc:docMk/>
            <pc:sldMk cId="3504926535" sldId="260"/>
            <ac:spMk id="7" creationId="{45E46460-AD7D-3DAF-6B10-BFA911DD24ED}"/>
          </ac:spMkLst>
        </pc:spChg>
        <pc:spChg chg="add mod">
          <ac:chgData name="Ross, Jason E" userId="8aa5bb97-8721-462d-b7b1-e74375b7f6d7" providerId="ADAL" clId="{5B24F48D-E25E-425F-8326-4A22A986AF77}" dt="2024-11-08T15:50:04.321" v="2156" actId="14100"/>
          <ac:spMkLst>
            <pc:docMk/>
            <pc:sldMk cId="3504926535" sldId="260"/>
            <ac:spMk id="8" creationId="{82DBAB77-BBF6-3E86-3E98-37EDED5303A6}"/>
          </ac:spMkLst>
        </pc:spChg>
        <pc:spChg chg="add mod">
          <ac:chgData name="Ross, Jason E" userId="8aa5bb97-8721-462d-b7b1-e74375b7f6d7" providerId="ADAL" clId="{5B24F48D-E25E-425F-8326-4A22A986AF77}" dt="2024-11-08T15:50:26.631" v="2172" actId="122"/>
          <ac:spMkLst>
            <pc:docMk/>
            <pc:sldMk cId="3504926535" sldId="260"/>
            <ac:spMk id="9" creationId="{A3A24C8E-C987-E8DA-A384-84E575C01E09}"/>
          </ac:spMkLst>
        </pc:spChg>
        <pc:spChg chg="add mod">
          <ac:chgData name="Ross, Jason E" userId="8aa5bb97-8721-462d-b7b1-e74375b7f6d7" providerId="ADAL" clId="{5B24F48D-E25E-425F-8326-4A22A986AF77}" dt="2024-11-08T15:51:20.136" v="2195" actId="1076"/>
          <ac:spMkLst>
            <pc:docMk/>
            <pc:sldMk cId="3504926535" sldId="260"/>
            <ac:spMk id="10" creationId="{EAB908FE-81D1-CBA2-D8A1-2C783BC275C8}"/>
          </ac:spMkLst>
        </pc:spChg>
        <pc:spChg chg="add mod">
          <ac:chgData name="Ross, Jason E" userId="8aa5bb97-8721-462d-b7b1-e74375b7f6d7" providerId="ADAL" clId="{5B24F48D-E25E-425F-8326-4A22A986AF77}" dt="2024-11-08T15:51:17.831" v="2194" actId="1076"/>
          <ac:spMkLst>
            <pc:docMk/>
            <pc:sldMk cId="3504926535" sldId="260"/>
            <ac:spMk id="11" creationId="{99246486-1686-39E7-112B-F611C8134C05}"/>
          </ac:spMkLst>
        </pc:spChg>
        <pc:spChg chg="add del mod">
          <ac:chgData name="Ross, Jason E" userId="8aa5bb97-8721-462d-b7b1-e74375b7f6d7" providerId="ADAL" clId="{5B24F48D-E25E-425F-8326-4A22A986AF77}" dt="2024-11-08T15:51:37.410" v="2197" actId="478"/>
          <ac:spMkLst>
            <pc:docMk/>
            <pc:sldMk cId="3504926535" sldId="260"/>
            <ac:spMk id="13" creationId="{AEB2A02A-5CC4-5D90-9E90-EE2941EEF81E}"/>
          </ac:spMkLst>
        </pc:spChg>
        <pc:picChg chg="add mod">
          <ac:chgData name="Ross, Jason E" userId="8aa5bb97-8721-462d-b7b1-e74375b7f6d7" providerId="ADAL" clId="{5B24F48D-E25E-425F-8326-4A22A986AF77}" dt="2024-11-08T15:57:42.134" v="2206" actId="1582"/>
          <ac:picMkLst>
            <pc:docMk/>
            <pc:sldMk cId="3504926535" sldId="260"/>
            <ac:picMk id="4" creationId="{035C5C66-0B23-DE60-8991-75487D0E673E}"/>
          </ac:picMkLst>
        </pc:picChg>
        <pc:picChg chg="del mod">
          <ac:chgData name="Ross, Jason E" userId="8aa5bb97-8721-462d-b7b1-e74375b7f6d7" providerId="ADAL" clId="{5B24F48D-E25E-425F-8326-4A22A986AF77}" dt="2024-11-08T15:51:34.399" v="2196" actId="478"/>
          <ac:picMkLst>
            <pc:docMk/>
            <pc:sldMk cId="3504926535" sldId="260"/>
            <ac:picMk id="6" creationId="{E343FEF7-81DF-59A6-8100-075E11C77F71}"/>
          </ac:picMkLst>
        </pc:picChg>
      </pc:sldChg>
      <pc:sldChg chg="del mod modShow">
        <pc:chgData name="Ross, Jason E" userId="8aa5bb97-8721-462d-b7b1-e74375b7f6d7" providerId="ADAL" clId="{5B24F48D-E25E-425F-8326-4A22A986AF77}" dt="2024-11-08T16:13:24.479" v="2402" actId="2696"/>
        <pc:sldMkLst>
          <pc:docMk/>
          <pc:sldMk cId="2418788330" sldId="261"/>
        </pc:sldMkLst>
      </pc:sldChg>
      <pc:sldChg chg="mod modShow">
        <pc:chgData name="Ross, Jason E" userId="8aa5bb97-8721-462d-b7b1-e74375b7f6d7" providerId="ADAL" clId="{5B24F48D-E25E-425F-8326-4A22A986AF77}" dt="2024-11-07T20:22:50.056" v="2124" actId="729"/>
        <pc:sldMkLst>
          <pc:docMk/>
          <pc:sldMk cId="2151749828" sldId="262"/>
        </pc:sldMkLst>
      </pc:sldChg>
      <pc:sldChg chg="del mod modShow">
        <pc:chgData name="Ross, Jason E" userId="8aa5bb97-8721-462d-b7b1-e74375b7f6d7" providerId="ADAL" clId="{5B24F48D-E25E-425F-8326-4A22A986AF77}" dt="2024-11-08T16:13:26.473" v="2403" actId="2696"/>
        <pc:sldMkLst>
          <pc:docMk/>
          <pc:sldMk cId="560418404" sldId="263"/>
        </pc:sldMkLst>
      </pc:sldChg>
      <pc:sldChg chg="addSp delSp modSp mod">
        <pc:chgData name="Ross, Jason E" userId="8aa5bb97-8721-462d-b7b1-e74375b7f6d7" providerId="ADAL" clId="{5B24F48D-E25E-425F-8326-4A22A986AF77}" dt="2024-11-08T16:10:37.810" v="2392" actId="1076"/>
        <pc:sldMkLst>
          <pc:docMk/>
          <pc:sldMk cId="3851910602" sldId="265"/>
        </pc:sldMkLst>
        <pc:spChg chg="mod">
          <ac:chgData name="Ross, Jason E" userId="8aa5bb97-8721-462d-b7b1-e74375b7f6d7" providerId="ADAL" clId="{5B24F48D-E25E-425F-8326-4A22A986AF77}" dt="2024-11-08T16:10:37.810" v="2392" actId="1076"/>
          <ac:spMkLst>
            <pc:docMk/>
            <pc:sldMk cId="3851910602" sldId="265"/>
            <ac:spMk id="2" creationId="{6521BA5E-B486-BE3F-C833-4C3DF4D21907}"/>
          </ac:spMkLst>
        </pc:spChg>
        <pc:spChg chg="mod">
          <ac:chgData name="Ross, Jason E" userId="8aa5bb97-8721-462d-b7b1-e74375b7f6d7" providerId="ADAL" clId="{5B24F48D-E25E-425F-8326-4A22A986AF77}" dt="2024-11-08T16:10:34.639" v="2391" actId="14100"/>
          <ac:spMkLst>
            <pc:docMk/>
            <pc:sldMk cId="3851910602" sldId="265"/>
            <ac:spMk id="3" creationId="{121829FD-841B-8B65-B02E-7CEA237E8CCE}"/>
          </ac:spMkLst>
        </pc:spChg>
        <pc:picChg chg="add mod">
          <ac:chgData name="Ross, Jason E" userId="8aa5bb97-8721-462d-b7b1-e74375b7f6d7" providerId="ADAL" clId="{5B24F48D-E25E-425F-8326-4A22A986AF77}" dt="2024-11-08T16:10:09.946" v="2386" actId="12788"/>
          <ac:picMkLst>
            <pc:docMk/>
            <pc:sldMk cId="3851910602" sldId="265"/>
            <ac:picMk id="4" creationId="{CC6ACA1A-CD4C-26EF-0334-7C089E6AE121}"/>
          </ac:picMkLst>
        </pc:picChg>
        <pc:picChg chg="del">
          <ac:chgData name="Ross, Jason E" userId="8aa5bb97-8721-462d-b7b1-e74375b7f6d7" providerId="ADAL" clId="{5B24F48D-E25E-425F-8326-4A22A986AF77}" dt="2024-11-08T16:09:41.763" v="2379" actId="478"/>
          <ac:picMkLst>
            <pc:docMk/>
            <pc:sldMk cId="3851910602" sldId="265"/>
            <ac:picMk id="6" creationId="{8A97D029-3F30-CAFA-C9AC-23FCDEE3EB6C}"/>
          </ac:picMkLst>
        </pc:picChg>
      </pc:sldChg>
      <pc:sldChg chg="del mod modShow">
        <pc:chgData name="Ross, Jason E" userId="8aa5bb97-8721-462d-b7b1-e74375b7f6d7" providerId="ADAL" clId="{5B24F48D-E25E-425F-8326-4A22A986AF77}" dt="2024-11-08T16:13:28.443" v="2404" actId="2696"/>
        <pc:sldMkLst>
          <pc:docMk/>
          <pc:sldMk cId="236610519" sldId="266"/>
        </pc:sldMkLst>
      </pc:sldChg>
      <pc:sldChg chg="addSp delSp modSp mod">
        <pc:chgData name="Ross, Jason E" userId="8aa5bb97-8721-462d-b7b1-e74375b7f6d7" providerId="ADAL" clId="{5B24F48D-E25E-425F-8326-4A22A986AF77}" dt="2024-10-30T17:15:52.932" v="81" actId="20577"/>
        <pc:sldMkLst>
          <pc:docMk/>
          <pc:sldMk cId="1272604124" sldId="267"/>
        </pc:sldMkLst>
        <pc:spChg chg="mod">
          <ac:chgData name="Ross, Jason E" userId="8aa5bb97-8721-462d-b7b1-e74375b7f6d7" providerId="ADAL" clId="{5B24F48D-E25E-425F-8326-4A22A986AF77}" dt="2024-10-30T17:15:52.932" v="81" actId="20577"/>
          <ac:spMkLst>
            <pc:docMk/>
            <pc:sldMk cId="1272604124" sldId="267"/>
            <ac:spMk id="3" creationId="{13724531-6B52-4F91-AB14-78DBF8D20135}"/>
          </ac:spMkLst>
        </pc:spChg>
        <pc:picChg chg="del">
          <ac:chgData name="Ross, Jason E" userId="8aa5bb97-8721-462d-b7b1-e74375b7f6d7" providerId="ADAL" clId="{5B24F48D-E25E-425F-8326-4A22A986AF77}" dt="2024-10-30T17:12:53.827" v="20" actId="478"/>
          <ac:picMkLst>
            <pc:docMk/>
            <pc:sldMk cId="1272604124" sldId="267"/>
            <ac:picMk id="4" creationId="{C603CAF5-1B11-0A0B-0CE8-8175BF31CC36}"/>
          </ac:picMkLst>
        </pc:picChg>
        <pc:picChg chg="add mod">
          <ac:chgData name="Ross, Jason E" userId="8aa5bb97-8721-462d-b7b1-e74375b7f6d7" providerId="ADAL" clId="{5B24F48D-E25E-425F-8326-4A22A986AF77}" dt="2024-10-30T17:12:59.381" v="22" actId="1076"/>
          <ac:picMkLst>
            <pc:docMk/>
            <pc:sldMk cId="1272604124" sldId="267"/>
            <ac:picMk id="5" creationId="{B848222C-D747-D857-6A07-EED6529DA909}"/>
          </ac:picMkLst>
        </pc:picChg>
      </pc:sldChg>
      <pc:sldChg chg="del">
        <pc:chgData name="Ross, Jason E" userId="8aa5bb97-8721-462d-b7b1-e74375b7f6d7" providerId="ADAL" clId="{5B24F48D-E25E-425F-8326-4A22A986AF77}" dt="2024-11-04T19:58:42.318" v="1776" actId="47"/>
        <pc:sldMkLst>
          <pc:docMk/>
          <pc:sldMk cId="1929622014" sldId="268"/>
        </pc:sldMkLst>
      </pc:sldChg>
      <pc:sldChg chg="ord">
        <pc:chgData name="Ross, Jason E" userId="8aa5bb97-8721-462d-b7b1-e74375b7f6d7" providerId="ADAL" clId="{5B24F48D-E25E-425F-8326-4A22A986AF77}" dt="2024-11-08T13:11:40.401" v="2142"/>
        <pc:sldMkLst>
          <pc:docMk/>
          <pc:sldMk cId="414768800" sldId="269"/>
        </pc:sldMkLst>
      </pc:sldChg>
      <pc:sldChg chg="del mod modShow">
        <pc:chgData name="Ross, Jason E" userId="8aa5bb97-8721-462d-b7b1-e74375b7f6d7" providerId="ADAL" clId="{5B24F48D-E25E-425F-8326-4A22A986AF77}" dt="2024-11-08T16:13:30.767" v="2405" actId="2696"/>
        <pc:sldMkLst>
          <pc:docMk/>
          <pc:sldMk cId="3811086168" sldId="270"/>
        </pc:sldMkLst>
      </pc:sldChg>
      <pc:sldChg chg="del mod modShow">
        <pc:chgData name="Ross, Jason E" userId="8aa5bb97-8721-462d-b7b1-e74375b7f6d7" providerId="ADAL" clId="{5B24F48D-E25E-425F-8326-4A22A986AF77}" dt="2024-11-08T16:13:33.462" v="2406" actId="2696"/>
        <pc:sldMkLst>
          <pc:docMk/>
          <pc:sldMk cId="2875644406" sldId="272"/>
        </pc:sldMkLst>
      </pc:sldChg>
      <pc:sldChg chg="addSp delSp modSp mod">
        <pc:chgData name="Ross, Jason E" userId="8aa5bb97-8721-462d-b7b1-e74375b7f6d7" providerId="ADAL" clId="{5B24F48D-E25E-425F-8326-4A22A986AF77}" dt="2024-11-12T19:06:54.080" v="2412" actId="20577"/>
        <pc:sldMkLst>
          <pc:docMk/>
          <pc:sldMk cId="3223037047" sldId="273"/>
        </pc:sldMkLst>
        <pc:spChg chg="mod">
          <ac:chgData name="Ross, Jason E" userId="8aa5bb97-8721-462d-b7b1-e74375b7f6d7" providerId="ADAL" clId="{5B24F48D-E25E-425F-8326-4A22A986AF77}" dt="2024-11-12T19:06:54.080" v="2412" actId="20577"/>
          <ac:spMkLst>
            <pc:docMk/>
            <pc:sldMk cId="3223037047" sldId="273"/>
            <ac:spMk id="2" creationId="{CC3E4037-AE6B-490E-B5A0-A15D28CFA8AC}"/>
          </ac:spMkLst>
        </pc:spChg>
        <pc:picChg chg="del">
          <ac:chgData name="Ross, Jason E" userId="8aa5bb97-8721-462d-b7b1-e74375b7f6d7" providerId="ADAL" clId="{5B24F48D-E25E-425F-8326-4A22A986AF77}" dt="2024-11-08T15:59:39.257" v="2207" actId="478"/>
          <ac:picMkLst>
            <pc:docMk/>
            <pc:sldMk cId="3223037047" sldId="273"/>
            <ac:picMk id="5" creationId="{4AD16302-EE39-AEE1-4738-32FAD9A91CB3}"/>
          </ac:picMkLst>
        </pc:picChg>
        <pc:picChg chg="add mod">
          <ac:chgData name="Ross, Jason E" userId="8aa5bb97-8721-462d-b7b1-e74375b7f6d7" providerId="ADAL" clId="{5B24F48D-E25E-425F-8326-4A22A986AF77}" dt="2024-11-08T15:59:58.175" v="2214" actId="1582"/>
          <ac:picMkLst>
            <pc:docMk/>
            <pc:sldMk cId="3223037047" sldId="273"/>
            <ac:picMk id="7" creationId="{4F311C6D-510A-6640-CF54-508D2F671F61}"/>
          </ac:picMkLst>
        </pc:picChg>
      </pc:sldChg>
      <pc:sldChg chg="addSp delSp modSp mod">
        <pc:chgData name="Ross, Jason E" userId="8aa5bb97-8721-462d-b7b1-e74375b7f6d7" providerId="ADAL" clId="{5B24F48D-E25E-425F-8326-4A22A986AF77}" dt="2024-11-08T15:57:03.843" v="2203" actId="1582"/>
        <pc:sldMkLst>
          <pc:docMk/>
          <pc:sldMk cId="1195200686" sldId="274"/>
        </pc:sldMkLst>
        <pc:picChg chg="add mod">
          <ac:chgData name="Ross, Jason E" userId="8aa5bb97-8721-462d-b7b1-e74375b7f6d7" providerId="ADAL" clId="{5B24F48D-E25E-425F-8326-4A22A986AF77}" dt="2024-11-08T15:57:03.843" v="2203" actId="1582"/>
          <ac:picMkLst>
            <pc:docMk/>
            <pc:sldMk cId="1195200686" sldId="274"/>
            <ac:picMk id="5" creationId="{7A642663-CF9C-9981-A4ED-1CC377E0E288}"/>
          </ac:picMkLst>
        </pc:picChg>
        <pc:picChg chg="del">
          <ac:chgData name="Ross, Jason E" userId="8aa5bb97-8721-462d-b7b1-e74375b7f6d7" providerId="ADAL" clId="{5B24F48D-E25E-425F-8326-4A22A986AF77}" dt="2024-11-08T15:52:09.117" v="2198" actId="478"/>
          <ac:picMkLst>
            <pc:docMk/>
            <pc:sldMk cId="1195200686" sldId="274"/>
            <ac:picMk id="9" creationId="{A96EC63E-4659-72A7-411E-B91F7F1D8E47}"/>
          </ac:picMkLst>
        </pc:picChg>
      </pc:sldChg>
      <pc:sldChg chg="addSp delSp modSp mod">
        <pc:chgData name="Ross, Jason E" userId="8aa5bb97-8721-462d-b7b1-e74375b7f6d7" providerId="ADAL" clId="{5B24F48D-E25E-425F-8326-4A22A986AF77}" dt="2024-11-12T19:07:02.791" v="2418" actId="20577"/>
        <pc:sldMkLst>
          <pc:docMk/>
          <pc:sldMk cId="2915708791" sldId="275"/>
        </pc:sldMkLst>
        <pc:spChg chg="mod">
          <ac:chgData name="Ross, Jason E" userId="8aa5bb97-8721-462d-b7b1-e74375b7f6d7" providerId="ADAL" clId="{5B24F48D-E25E-425F-8326-4A22A986AF77}" dt="2024-11-12T19:07:02.791" v="2418" actId="20577"/>
          <ac:spMkLst>
            <pc:docMk/>
            <pc:sldMk cId="2915708791" sldId="275"/>
            <ac:spMk id="2" creationId="{CC3E4037-AE6B-490E-B5A0-A15D28CFA8AC}"/>
          </ac:spMkLst>
        </pc:spChg>
        <pc:spChg chg="mod">
          <ac:chgData name="Ross, Jason E" userId="8aa5bb97-8721-462d-b7b1-e74375b7f6d7" providerId="ADAL" clId="{5B24F48D-E25E-425F-8326-4A22A986AF77}" dt="2024-11-08T16:02:20.384" v="2227" actId="1076"/>
          <ac:spMkLst>
            <pc:docMk/>
            <pc:sldMk cId="2915708791" sldId="275"/>
            <ac:spMk id="3" creationId="{B981FC63-DC20-4DEF-A6D8-80FA682D011E}"/>
          </ac:spMkLst>
        </pc:spChg>
        <pc:picChg chg="del">
          <ac:chgData name="Ross, Jason E" userId="8aa5bb97-8721-462d-b7b1-e74375b7f6d7" providerId="ADAL" clId="{5B24F48D-E25E-425F-8326-4A22A986AF77}" dt="2024-11-08T16:01:41.479" v="2220" actId="478"/>
          <ac:picMkLst>
            <pc:docMk/>
            <pc:sldMk cId="2915708791" sldId="275"/>
            <ac:picMk id="4" creationId="{F02F3432-0A57-70BB-0FB6-B71DCA7B23F2}"/>
          </ac:picMkLst>
        </pc:picChg>
        <pc:picChg chg="del">
          <ac:chgData name="Ross, Jason E" userId="8aa5bb97-8721-462d-b7b1-e74375b7f6d7" providerId="ADAL" clId="{5B24F48D-E25E-425F-8326-4A22A986AF77}" dt="2024-11-08T16:01:40.719" v="2219" actId="478"/>
          <ac:picMkLst>
            <pc:docMk/>
            <pc:sldMk cId="2915708791" sldId="275"/>
            <ac:picMk id="5" creationId="{560B8F85-CD08-AC91-924C-5CFF228F2FB7}"/>
          </ac:picMkLst>
        </pc:picChg>
        <pc:picChg chg="add mod">
          <ac:chgData name="Ross, Jason E" userId="8aa5bb97-8721-462d-b7b1-e74375b7f6d7" providerId="ADAL" clId="{5B24F48D-E25E-425F-8326-4A22A986AF77}" dt="2024-11-08T16:01:47.141" v="2223" actId="12788"/>
          <ac:picMkLst>
            <pc:docMk/>
            <pc:sldMk cId="2915708791" sldId="275"/>
            <ac:picMk id="7" creationId="{12ACD194-0A3F-390C-6ECE-AD1C2E0C6BCC}"/>
          </ac:picMkLst>
        </pc:picChg>
      </pc:sldChg>
      <pc:sldChg chg="del mod modShow">
        <pc:chgData name="Ross, Jason E" userId="8aa5bb97-8721-462d-b7b1-e74375b7f6d7" providerId="ADAL" clId="{5B24F48D-E25E-425F-8326-4A22A986AF77}" dt="2024-11-08T16:13:13.009" v="2398" actId="2696"/>
        <pc:sldMkLst>
          <pc:docMk/>
          <pc:sldMk cId="2224673360" sldId="276"/>
        </pc:sldMkLst>
      </pc:sldChg>
      <pc:sldChg chg="del mod modShow">
        <pc:chgData name="Ross, Jason E" userId="8aa5bb97-8721-462d-b7b1-e74375b7f6d7" providerId="ADAL" clId="{5B24F48D-E25E-425F-8326-4A22A986AF77}" dt="2024-11-08T16:13:15.644" v="2399" actId="2696"/>
        <pc:sldMkLst>
          <pc:docMk/>
          <pc:sldMk cId="2823228950" sldId="277"/>
        </pc:sldMkLst>
      </pc:sldChg>
      <pc:sldChg chg="modSp mod ord">
        <pc:chgData name="Ross, Jason E" userId="8aa5bb97-8721-462d-b7b1-e74375b7f6d7" providerId="ADAL" clId="{5B24F48D-E25E-425F-8326-4A22A986AF77}" dt="2024-11-08T16:11:58.784" v="2397" actId="20577"/>
        <pc:sldMkLst>
          <pc:docMk/>
          <pc:sldMk cId="3039855892" sldId="280"/>
        </pc:sldMkLst>
        <pc:spChg chg="mod">
          <ac:chgData name="Ross, Jason E" userId="8aa5bb97-8721-462d-b7b1-e74375b7f6d7" providerId="ADAL" clId="{5B24F48D-E25E-425F-8326-4A22A986AF77}" dt="2024-11-08T16:11:58.784" v="2397" actId="20577"/>
          <ac:spMkLst>
            <pc:docMk/>
            <pc:sldMk cId="3039855892" sldId="280"/>
            <ac:spMk id="3" creationId="{8D1FBC73-F04B-4210-B9C0-79C3BDC9CC19}"/>
          </ac:spMkLst>
        </pc:spChg>
      </pc:sldChg>
      <pc:sldChg chg="mod modShow">
        <pc:chgData name="Ross, Jason E" userId="8aa5bb97-8721-462d-b7b1-e74375b7f6d7" providerId="ADAL" clId="{5B24F48D-E25E-425F-8326-4A22A986AF77}" dt="2024-11-07T20:35:14.063" v="2138" actId="729"/>
        <pc:sldMkLst>
          <pc:docMk/>
          <pc:sldMk cId="1150161509" sldId="281"/>
        </pc:sldMkLst>
      </pc:sldChg>
      <pc:sldChg chg="del mod modShow">
        <pc:chgData name="Ross, Jason E" userId="8aa5bb97-8721-462d-b7b1-e74375b7f6d7" providerId="ADAL" clId="{5B24F48D-E25E-425F-8326-4A22A986AF77}" dt="2024-11-08T16:13:18.408" v="2400" actId="2696"/>
        <pc:sldMkLst>
          <pc:docMk/>
          <pc:sldMk cId="3465854615" sldId="283"/>
        </pc:sldMkLst>
      </pc:sldChg>
      <pc:sldChg chg="del mod modShow">
        <pc:chgData name="Ross, Jason E" userId="8aa5bb97-8721-462d-b7b1-e74375b7f6d7" providerId="ADAL" clId="{5B24F48D-E25E-425F-8326-4A22A986AF77}" dt="2024-11-08T16:13:20.182" v="2401" actId="2696"/>
        <pc:sldMkLst>
          <pc:docMk/>
          <pc:sldMk cId="739061469" sldId="284"/>
        </pc:sldMkLst>
      </pc:sldChg>
      <pc:sldChg chg="mod modShow">
        <pc:chgData name="Ross, Jason E" userId="8aa5bb97-8721-462d-b7b1-e74375b7f6d7" providerId="ADAL" clId="{5B24F48D-E25E-425F-8326-4A22A986AF77}" dt="2024-11-07T20:31:38.644" v="2134" actId="729"/>
        <pc:sldMkLst>
          <pc:docMk/>
          <pc:sldMk cId="3680954896" sldId="288"/>
        </pc:sldMkLst>
      </pc:sldChg>
      <pc:sldChg chg="mod modShow">
        <pc:chgData name="Ross, Jason E" userId="8aa5bb97-8721-462d-b7b1-e74375b7f6d7" providerId="ADAL" clId="{5B24F48D-E25E-425F-8326-4A22A986AF77}" dt="2024-11-07T20:31:41.434" v="2135" actId="729"/>
        <pc:sldMkLst>
          <pc:docMk/>
          <pc:sldMk cId="587533976" sldId="289"/>
        </pc:sldMkLst>
      </pc:sldChg>
      <pc:sldChg chg="mod modShow">
        <pc:chgData name="Ross, Jason E" userId="8aa5bb97-8721-462d-b7b1-e74375b7f6d7" providerId="ADAL" clId="{5B24F48D-E25E-425F-8326-4A22A986AF77}" dt="2024-11-07T20:22:45.448" v="2123" actId="729"/>
        <pc:sldMkLst>
          <pc:docMk/>
          <pc:sldMk cId="3668411138" sldId="301"/>
        </pc:sldMkLst>
      </pc:sldChg>
      <pc:sldChg chg="mod modShow">
        <pc:chgData name="Ross, Jason E" userId="8aa5bb97-8721-462d-b7b1-e74375b7f6d7" providerId="ADAL" clId="{5B24F48D-E25E-425F-8326-4A22A986AF77}" dt="2024-11-07T20:31:43.581" v="2136" actId="729"/>
        <pc:sldMkLst>
          <pc:docMk/>
          <pc:sldMk cId="192990998" sldId="304"/>
        </pc:sldMkLst>
      </pc:sldChg>
      <pc:sldChg chg="mod modShow">
        <pc:chgData name="Ross, Jason E" userId="8aa5bb97-8721-462d-b7b1-e74375b7f6d7" providerId="ADAL" clId="{5B24F48D-E25E-425F-8326-4A22A986AF77}" dt="2024-11-07T20:22:42.195" v="2122" actId="729"/>
        <pc:sldMkLst>
          <pc:docMk/>
          <pc:sldMk cId="3792717113" sldId="307"/>
        </pc:sldMkLst>
      </pc:sldChg>
      <pc:sldChg chg="mod modShow">
        <pc:chgData name="Ross, Jason E" userId="8aa5bb97-8721-462d-b7b1-e74375b7f6d7" providerId="ADAL" clId="{5B24F48D-E25E-425F-8326-4A22A986AF77}" dt="2024-11-07T20:31:46.229" v="2137" actId="729"/>
        <pc:sldMkLst>
          <pc:docMk/>
          <pc:sldMk cId="1225779748" sldId="309"/>
        </pc:sldMkLst>
      </pc:sldChg>
      <pc:sldChg chg="mod modShow">
        <pc:chgData name="Ross, Jason E" userId="8aa5bb97-8721-462d-b7b1-e74375b7f6d7" providerId="ADAL" clId="{5B24F48D-E25E-425F-8326-4A22A986AF77}" dt="2024-11-07T20:31:33.209" v="2133" actId="729"/>
        <pc:sldMkLst>
          <pc:docMk/>
          <pc:sldMk cId="3711848020" sldId="310"/>
        </pc:sldMkLst>
      </pc:sldChg>
      <pc:sldChg chg="ord">
        <pc:chgData name="Ross, Jason E" userId="8aa5bb97-8721-462d-b7b1-e74375b7f6d7" providerId="ADAL" clId="{5B24F48D-E25E-425F-8326-4A22A986AF77}" dt="2024-11-08T13:05:42.956" v="2140"/>
        <pc:sldMkLst>
          <pc:docMk/>
          <pc:sldMk cId="2776716737" sldId="311"/>
        </pc:sldMkLst>
      </pc:sldChg>
      <pc:sldChg chg="modSp new del mod">
        <pc:chgData name="Ross, Jason E" userId="8aa5bb97-8721-462d-b7b1-e74375b7f6d7" providerId="ADAL" clId="{5B24F48D-E25E-425F-8326-4A22A986AF77}" dt="2024-11-12T19:13:02.433" v="2419" actId="2696"/>
        <pc:sldMkLst>
          <pc:docMk/>
          <pc:sldMk cId="1972638875" sldId="312"/>
        </pc:sldMkLst>
        <pc:spChg chg="mod">
          <ac:chgData name="Ross, Jason E" userId="8aa5bb97-8721-462d-b7b1-e74375b7f6d7" providerId="ADAL" clId="{5B24F48D-E25E-425F-8326-4A22A986AF77}" dt="2024-11-04T15:17:54.826" v="108" actId="5793"/>
          <ac:spMkLst>
            <pc:docMk/>
            <pc:sldMk cId="1972638875" sldId="312"/>
            <ac:spMk id="2" creationId="{8ACFCD52-4C2B-71C9-F2C2-FBA689240E3D}"/>
          </ac:spMkLst>
        </pc:spChg>
        <pc:spChg chg="mod">
          <ac:chgData name="Ross, Jason E" userId="8aa5bb97-8721-462d-b7b1-e74375b7f6d7" providerId="ADAL" clId="{5B24F48D-E25E-425F-8326-4A22A986AF77}" dt="2024-11-04T15:24:39.205" v="175" actId="404"/>
          <ac:spMkLst>
            <pc:docMk/>
            <pc:sldMk cId="1972638875" sldId="312"/>
            <ac:spMk id="3" creationId="{E98A9207-AB21-69F5-EC01-89CD13E180EF}"/>
          </ac:spMkLst>
        </pc:spChg>
      </pc:sldChg>
      <pc:sldChg chg="modSp new mod ord">
        <pc:chgData name="Ross, Jason E" userId="8aa5bb97-8721-462d-b7b1-e74375b7f6d7" providerId="ADAL" clId="{5B24F48D-E25E-425F-8326-4A22A986AF77}" dt="2024-11-07T20:12:29.837" v="2117" actId="20577"/>
        <pc:sldMkLst>
          <pc:docMk/>
          <pc:sldMk cId="2684835955" sldId="313"/>
        </pc:sldMkLst>
        <pc:spChg chg="mod">
          <ac:chgData name="Ross, Jason E" userId="8aa5bb97-8721-462d-b7b1-e74375b7f6d7" providerId="ADAL" clId="{5B24F48D-E25E-425F-8326-4A22A986AF77}" dt="2024-11-04T15:27:01.462" v="193" actId="20577"/>
          <ac:spMkLst>
            <pc:docMk/>
            <pc:sldMk cId="2684835955" sldId="313"/>
            <ac:spMk id="2" creationId="{13E1759A-A4A2-17AE-749A-9B1AC89B2727}"/>
          </ac:spMkLst>
        </pc:spChg>
        <pc:spChg chg="mod">
          <ac:chgData name="Ross, Jason E" userId="8aa5bb97-8721-462d-b7b1-e74375b7f6d7" providerId="ADAL" clId="{5B24F48D-E25E-425F-8326-4A22A986AF77}" dt="2024-11-07T20:12:29.837" v="2117" actId="20577"/>
          <ac:spMkLst>
            <pc:docMk/>
            <pc:sldMk cId="2684835955" sldId="313"/>
            <ac:spMk id="3" creationId="{0927B158-C6F1-069E-543C-4C1DAC42182C}"/>
          </ac:spMkLst>
        </pc:spChg>
      </pc:sldChg>
      <pc:sldChg chg="modSp new mod">
        <pc:chgData name="Ross, Jason E" userId="8aa5bb97-8721-462d-b7b1-e74375b7f6d7" providerId="ADAL" clId="{5B24F48D-E25E-425F-8326-4A22A986AF77}" dt="2024-11-04T15:48:50.221" v="745" actId="20577"/>
        <pc:sldMkLst>
          <pc:docMk/>
          <pc:sldMk cId="305422225" sldId="314"/>
        </pc:sldMkLst>
        <pc:spChg chg="mod">
          <ac:chgData name="Ross, Jason E" userId="8aa5bb97-8721-462d-b7b1-e74375b7f6d7" providerId="ADAL" clId="{5B24F48D-E25E-425F-8326-4A22A986AF77}" dt="2024-11-04T15:33:37.469" v="493" actId="20577"/>
          <ac:spMkLst>
            <pc:docMk/>
            <pc:sldMk cId="305422225" sldId="314"/>
            <ac:spMk id="2" creationId="{C9060D24-D018-4C62-CAE5-6E098A32F248}"/>
          </ac:spMkLst>
        </pc:spChg>
        <pc:spChg chg="mod">
          <ac:chgData name="Ross, Jason E" userId="8aa5bb97-8721-462d-b7b1-e74375b7f6d7" providerId="ADAL" clId="{5B24F48D-E25E-425F-8326-4A22A986AF77}" dt="2024-11-04T15:48:50.221" v="745" actId="20577"/>
          <ac:spMkLst>
            <pc:docMk/>
            <pc:sldMk cId="305422225" sldId="314"/>
            <ac:spMk id="3" creationId="{BAEACEFF-15B4-7A83-2524-5F79B597C804}"/>
          </ac:spMkLst>
        </pc:spChg>
      </pc:sldChg>
      <pc:sldChg chg="modSp new mod addCm">
        <pc:chgData name="Ross, Jason E" userId="8aa5bb97-8721-462d-b7b1-e74375b7f6d7" providerId="ADAL" clId="{5B24F48D-E25E-425F-8326-4A22A986AF77}" dt="2024-11-04T16:39:43.445" v="1524" actId="20577"/>
        <pc:sldMkLst>
          <pc:docMk/>
          <pc:sldMk cId="962662827" sldId="315"/>
        </pc:sldMkLst>
        <pc:spChg chg="mod">
          <ac:chgData name="Ross, Jason E" userId="8aa5bb97-8721-462d-b7b1-e74375b7f6d7" providerId="ADAL" clId="{5B24F48D-E25E-425F-8326-4A22A986AF77}" dt="2024-11-04T15:54:49.468" v="774" actId="20577"/>
          <ac:spMkLst>
            <pc:docMk/>
            <pc:sldMk cId="962662827" sldId="315"/>
            <ac:spMk id="2" creationId="{670E2EE0-2CB9-A792-F727-5C5E31A3EF62}"/>
          </ac:spMkLst>
        </pc:spChg>
        <pc:spChg chg="mod">
          <ac:chgData name="Ross, Jason E" userId="8aa5bb97-8721-462d-b7b1-e74375b7f6d7" providerId="ADAL" clId="{5B24F48D-E25E-425F-8326-4A22A986AF77}" dt="2024-11-04T16:39:43.445" v="1524" actId="20577"/>
          <ac:spMkLst>
            <pc:docMk/>
            <pc:sldMk cId="962662827" sldId="315"/>
            <ac:spMk id="3" creationId="{30A2F1D1-038D-39B9-D902-75A1AB1A5D02}"/>
          </ac:spMkLst>
        </pc:spChg>
        <pc:extLst>
          <p:ext xmlns:p="http://schemas.openxmlformats.org/presentationml/2006/main" uri="{D6D511B9-2390-475A-947B-AFAB55BFBCF1}">
            <pc226:cmChg xmlns:pc226="http://schemas.microsoft.com/office/powerpoint/2022/06/main/command" chg="add">
              <pc226:chgData name="Ross, Jason E" userId="8aa5bb97-8721-462d-b7b1-e74375b7f6d7" providerId="ADAL" clId="{5B24F48D-E25E-425F-8326-4A22A986AF77}" dt="2024-11-04T16:36:52.393" v="1520"/>
              <pc2:cmMkLst xmlns:pc2="http://schemas.microsoft.com/office/powerpoint/2019/9/main/command">
                <pc:docMk/>
                <pc:sldMk cId="962662827" sldId="315"/>
                <pc2:cmMk id="{A95EC048-D2A7-4B91-B08D-1665D3AC0A3D}"/>
              </pc2:cmMkLst>
            </pc226:cmChg>
          </p:ext>
        </pc:extLst>
      </pc:sldChg>
      <pc:sldChg chg="addSp modSp new mod">
        <pc:chgData name="Ross, Jason E" userId="8aa5bb97-8721-462d-b7b1-e74375b7f6d7" providerId="ADAL" clId="{5B24F48D-E25E-425F-8326-4A22A986AF77}" dt="2024-11-05T18:00:28.845" v="2073" actId="20577"/>
        <pc:sldMkLst>
          <pc:docMk/>
          <pc:sldMk cId="3923456006" sldId="316"/>
        </pc:sldMkLst>
        <pc:spChg chg="mod">
          <ac:chgData name="Ross, Jason E" userId="8aa5bb97-8721-462d-b7b1-e74375b7f6d7" providerId="ADAL" clId="{5B24F48D-E25E-425F-8326-4A22A986AF77}" dt="2024-11-04T16:09:59.676" v="1250" actId="20577"/>
          <ac:spMkLst>
            <pc:docMk/>
            <pc:sldMk cId="3923456006" sldId="316"/>
            <ac:spMk id="2" creationId="{8EF60C1F-7346-BDF0-1B86-CEE08784501C}"/>
          </ac:spMkLst>
        </pc:spChg>
        <pc:spChg chg="mod">
          <ac:chgData name="Ross, Jason E" userId="8aa5bb97-8721-462d-b7b1-e74375b7f6d7" providerId="ADAL" clId="{5B24F48D-E25E-425F-8326-4A22A986AF77}" dt="2024-11-05T18:00:28.845" v="2073" actId="20577"/>
          <ac:spMkLst>
            <pc:docMk/>
            <pc:sldMk cId="3923456006" sldId="316"/>
            <ac:spMk id="3" creationId="{A6F6E18B-560F-7DE3-5977-A40469FECAA8}"/>
          </ac:spMkLst>
        </pc:spChg>
        <pc:picChg chg="add mod">
          <ac:chgData name="Ross, Jason E" userId="8aa5bb97-8721-462d-b7b1-e74375b7f6d7" providerId="ADAL" clId="{5B24F48D-E25E-425F-8326-4A22A986AF77}" dt="2024-11-04T16:21:30.441" v="1438" actId="1076"/>
          <ac:picMkLst>
            <pc:docMk/>
            <pc:sldMk cId="3923456006" sldId="316"/>
            <ac:picMk id="4" creationId="{C2FD7C58-00C8-BBC1-45B7-F43A177066B8}"/>
          </ac:picMkLst>
        </pc:picChg>
      </pc:sldChg>
      <pc:sldChg chg="addSp delSp modSp add mod">
        <pc:chgData name="Ross, Jason E" userId="8aa5bb97-8721-462d-b7b1-e74375b7f6d7" providerId="ADAL" clId="{5B24F48D-E25E-425F-8326-4A22A986AF77}" dt="2024-11-04T19:48:27.530" v="1757" actId="13926"/>
        <pc:sldMkLst>
          <pc:docMk/>
          <pc:sldMk cId="481716729" sldId="317"/>
        </pc:sldMkLst>
        <pc:spChg chg="mod">
          <ac:chgData name="Ross, Jason E" userId="8aa5bb97-8721-462d-b7b1-e74375b7f6d7" providerId="ADAL" clId="{5B24F48D-E25E-425F-8326-4A22A986AF77}" dt="2024-11-04T19:48:27.530" v="1757" actId="13926"/>
          <ac:spMkLst>
            <pc:docMk/>
            <pc:sldMk cId="481716729" sldId="317"/>
            <ac:spMk id="3" creationId="{A6F6E18B-560F-7DE3-5977-A40469FECAA8}"/>
          </ac:spMkLst>
        </pc:spChg>
        <pc:grpChg chg="add mod">
          <ac:chgData name="Ross, Jason E" userId="8aa5bb97-8721-462d-b7b1-e74375b7f6d7" providerId="ADAL" clId="{5B24F48D-E25E-425F-8326-4A22A986AF77}" dt="2024-11-04T19:46:51.413" v="1658" actId="14861"/>
          <ac:grpSpMkLst>
            <pc:docMk/>
            <pc:sldMk cId="481716729" sldId="317"/>
            <ac:grpSpMk id="9" creationId="{FDDFFB22-759E-EBD9-4D0B-0FC70A0091BE}"/>
          </ac:grpSpMkLst>
        </pc:grpChg>
        <pc:picChg chg="del">
          <ac:chgData name="Ross, Jason E" userId="8aa5bb97-8721-462d-b7b1-e74375b7f6d7" providerId="ADAL" clId="{5B24F48D-E25E-425F-8326-4A22A986AF77}" dt="2024-11-04T19:42:40.292" v="1633" actId="478"/>
          <ac:picMkLst>
            <pc:docMk/>
            <pc:sldMk cId="481716729" sldId="317"/>
            <ac:picMk id="4" creationId="{C2FD7C58-00C8-BBC1-45B7-F43A177066B8}"/>
          </ac:picMkLst>
        </pc:picChg>
        <pc:picChg chg="add mod modCrop">
          <ac:chgData name="Ross, Jason E" userId="8aa5bb97-8721-462d-b7b1-e74375b7f6d7" providerId="ADAL" clId="{5B24F48D-E25E-425F-8326-4A22A986AF77}" dt="2024-11-04T19:46:44.935" v="1657" actId="14861"/>
          <ac:picMkLst>
            <pc:docMk/>
            <pc:sldMk cId="481716729" sldId="317"/>
            <ac:picMk id="6" creationId="{070623DD-238D-2F1F-8745-4521A971C0B8}"/>
          </ac:picMkLst>
        </pc:picChg>
        <pc:picChg chg="add mod">
          <ac:chgData name="Ross, Jason E" userId="8aa5bb97-8721-462d-b7b1-e74375b7f6d7" providerId="ADAL" clId="{5B24F48D-E25E-425F-8326-4A22A986AF77}" dt="2024-11-04T19:46:15.746" v="1654" actId="208"/>
          <ac:picMkLst>
            <pc:docMk/>
            <pc:sldMk cId="481716729" sldId="317"/>
            <ac:picMk id="8" creationId="{FDF2DD23-9A22-C8D7-3890-A336E0BCB762}"/>
          </ac:picMkLst>
        </pc:picChg>
      </pc:sldChg>
      <pc:sldChg chg="modSp new mod">
        <pc:chgData name="Ross, Jason E" userId="8aa5bb97-8721-462d-b7b1-e74375b7f6d7" providerId="ADAL" clId="{5B24F48D-E25E-425F-8326-4A22A986AF77}" dt="2024-11-05T17:59:45.223" v="2058" actId="15"/>
        <pc:sldMkLst>
          <pc:docMk/>
          <pc:sldMk cId="4208748834" sldId="318"/>
        </pc:sldMkLst>
        <pc:spChg chg="mod">
          <ac:chgData name="Ross, Jason E" userId="8aa5bb97-8721-462d-b7b1-e74375b7f6d7" providerId="ADAL" clId="{5B24F48D-E25E-425F-8326-4A22A986AF77}" dt="2024-11-04T19:58:29.899" v="1775" actId="20577"/>
          <ac:spMkLst>
            <pc:docMk/>
            <pc:sldMk cId="4208748834" sldId="318"/>
            <ac:spMk id="2" creationId="{3D4623F9-7493-CE44-E4C3-F9DDD10EC4E1}"/>
          </ac:spMkLst>
        </pc:spChg>
        <pc:spChg chg="mod">
          <ac:chgData name="Ross, Jason E" userId="8aa5bb97-8721-462d-b7b1-e74375b7f6d7" providerId="ADAL" clId="{5B24F48D-E25E-425F-8326-4A22A986AF77}" dt="2024-11-05T17:59:45.223" v="2058" actId="15"/>
          <ac:spMkLst>
            <pc:docMk/>
            <pc:sldMk cId="4208748834" sldId="318"/>
            <ac:spMk id="3" creationId="{15DB0DA5-0F33-CF9D-E784-699B2E11AEE2}"/>
          </ac:spMkLst>
        </pc:spChg>
      </pc:sldChg>
    </pc:docChg>
  </pc:docChgLst>
  <pc:docChgLst>
    <pc:chgData name="Withers, Jonah L" userId="a8ab2fc2-5a56-451b-978e-2e3cb8a48c4c" providerId="ADAL" clId="{FE97B8AB-C2E6-4BCC-81C1-CCC7ACA27A5F}"/>
    <pc:docChg chg="undo custSel addSld delSld modSld sldOrd">
      <pc:chgData name="Withers, Jonah L" userId="a8ab2fc2-5a56-451b-978e-2e3cb8a48c4c" providerId="ADAL" clId="{FE97B8AB-C2E6-4BCC-81C1-CCC7ACA27A5F}" dt="2023-06-02T13:55:55.821" v="2756"/>
      <pc:docMkLst>
        <pc:docMk/>
      </pc:docMkLst>
      <pc:sldChg chg="addCm">
        <pc:chgData name="Withers, Jonah L" userId="a8ab2fc2-5a56-451b-978e-2e3cb8a48c4c" providerId="ADAL" clId="{FE97B8AB-C2E6-4BCC-81C1-CCC7ACA27A5F}" dt="2023-05-31T17:22:37.277" v="0"/>
        <pc:sldMkLst>
          <pc:docMk/>
          <pc:sldMk cId="849470147" sldId="298"/>
        </pc:sldMkLst>
      </pc:sldChg>
      <pc:sldChg chg="delCm">
        <pc:chgData name="Withers, Jonah L" userId="a8ab2fc2-5a56-451b-978e-2e3cb8a48c4c" providerId="ADAL" clId="{FE97B8AB-C2E6-4BCC-81C1-CCC7ACA27A5F}" dt="2023-06-02T13:55:55.821" v="2756"/>
        <pc:sldMkLst>
          <pc:docMk/>
          <pc:sldMk cId="192990998" sldId="304"/>
        </pc:sldMkLst>
      </pc:sldChg>
      <pc:sldChg chg="modNotesTx">
        <pc:chgData name="Withers, Jonah L" userId="a8ab2fc2-5a56-451b-978e-2e3cb8a48c4c" providerId="ADAL" clId="{FE97B8AB-C2E6-4BCC-81C1-CCC7ACA27A5F}" dt="2023-06-02T13:32:06.087" v="1135" actId="20577"/>
        <pc:sldMkLst>
          <pc:docMk/>
          <pc:sldMk cId="1225779748" sldId="309"/>
        </pc:sldMkLst>
      </pc:sldChg>
      <pc:sldChg chg="new del">
        <pc:chgData name="Withers, Jonah L" userId="a8ab2fc2-5a56-451b-978e-2e3cb8a48c4c" providerId="ADAL" clId="{FE97B8AB-C2E6-4BCC-81C1-CCC7ACA27A5F}" dt="2023-05-31T18:39:03.743" v="2" actId="47"/>
        <pc:sldMkLst>
          <pc:docMk/>
          <pc:sldMk cId="20502734" sldId="311"/>
        </pc:sldMkLst>
      </pc:sldChg>
      <pc:sldChg chg="addSp delSp modSp new mod ord setBg modNotesTx">
        <pc:chgData name="Withers, Jonah L" userId="a8ab2fc2-5a56-451b-978e-2e3cb8a48c4c" providerId="ADAL" clId="{FE97B8AB-C2E6-4BCC-81C1-CCC7ACA27A5F}" dt="2023-06-02T13:55:43.170" v="2755"/>
        <pc:sldMkLst>
          <pc:docMk/>
          <pc:sldMk cId="2776716737" sldId="311"/>
        </pc:sldMkLst>
        <pc:spChg chg="mod">
          <ac:chgData name="Withers, Jonah L" userId="a8ab2fc2-5a56-451b-978e-2e3cb8a48c4c" providerId="ADAL" clId="{FE97B8AB-C2E6-4BCC-81C1-CCC7ACA27A5F}" dt="2023-06-02T13:38:48.623" v="1419" actId="26606"/>
          <ac:spMkLst>
            <pc:docMk/>
            <pc:sldMk cId="2776716737" sldId="311"/>
            <ac:spMk id="2" creationId="{6BDFA61A-0268-C079-A8D8-3167AF87AF14}"/>
          </ac:spMkLst>
        </pc:spChg>
        <pc:spChg chg="add del mod">
          <ac:chgData name="Withers, Jonah L" userId="a8ab2fc2-5a56-451b-978e-2e3cb8a48c4c" providerId="ADAL" clId="{FE97B8AB-C2E6-4BCC-81C1-CCC7ACA27A5F}" dt="2023-06-02T13:38:48.623" v="1419" actId="26606"/>
          <ac:spMkLst>
            <pc:docMk/>
            <pc:sldMk cId="2776716737" sldId="311"/>
            <ac:spMk id="3" creationId="{A08B97BB-E212-4C95-8D8C-FB0897459C26}"/>
          </ac:spMkLst>
        </pc:spChg>
        <pc:spChg chg="add del">
          <ac:chgData name="Withers, Jonah L" userId="a8ab2fc2-5a56-451b-978e-2e3cb8a48c4c" providerId="ADAL" clId="{FE97B8AB-C2E6-4BCC-81C1-CCC7ACA27A5F}" dt="2023-06-02T13:38:41.682" v="1414" actId="26606"/>
          <ac:spMkLst>
            <pc:docMk/>
            <pc:sldMk cId="2776716737" sldId="311"/>
            <ac:spMk id="9" creationId="{2C61293E-6EBE-43EF-A52C-9BEBFD7679D4}"/>
          </ac:spMkLst>
        </pc:spChg>
        <pc:spChg chg="add del">
          <ac:chgData name="Withers, Jonah L" userId="a8ab2fc2-5a56-451b-978e-2e3cb8a48c4c" providerId="ADAL" clId="{FE97B8AB-C2E6-4BCC-81C1-CCC7ACA27A5F}" dt="2023-06-02T13:38:41.682" v="1414" actId="26606"/>
          <ac:spMkLst>
            <pc:docMk/>
            <pc:sldMk cId="2776716737" sldId="311"/>
            <ac:spMk id="11" creationId="{21540236-BFD5-4A9D-8840-4703E7F76825}"/>
          </ac:spMkLst>
        </pc:spChg>
        <pc:spChg chg="add del">
          <ac:chgData name="Withers, Jonah L" userId="a8ab2fc2-5a56-451b-978e-2e3cb8a48c4c" providerId="ADAL" clId="{FE97B8AB-C2E6-4BCC-81C1-CCC7ACA27A5F}" dt="2023-06-02T13:38:42.894" v="1416" actId="26606"/>
          <ac:spMkLst>
            <pc:docMk/>
            <pc:sldMk cId="2776716737" sldId="311"/>
            <ac:spMk id="13" creationId="{D2C0AE1C-0118-41AE-8A10-7CDCBF10E96F}"/>
          </ac:spMkLst>
        </pc:spChg>
        <pc:spChg chg="add del">
          <ac:chgData name="Withers, Jonah L" userId="a8ab2fc2-5a56-451b-978e-2e3cb8a48c4c" providerId="ADAL" clId="{FE97B8AB-C2E6-4BCC-81C1-CCC7ACA27A5F}" dt="2023-06-02T13:38:42.894" v="1416" actId="26606"/>
          <ac:spMkLst>
            <pc:docMk/>
            <pc:sldMk cId="2776716737" sldId="311"/>
            <ac:spMk id="14" creationId="{7517A47C-B2E5-4B79-8061-D74B1311AF6E}"/>
          </ac:spMkLst>
        </pc:spChg>
        <pc:spChg chg="add del">
          <ac:chgData name="Withers, Jonah L" userId="a8ab2fc2-5a56-451b-978e-2e3cb8a48c4c" providerId="ADAL" clId="{FE97B8AB-C2E6-4BCC-81C1-CCC7ACA27A5F}" dt="2023-06-02T13:38:42.894" v="1416" actId="26606"/>
          <ac:spMkLst>
            <pc:docMk/>
            <pc:sldMk cId="2776716737" sldId="311"/>
            <ac:spMk id="15" creationId="{463EEC44-1BA3-44ED-81FC-A644B04B2A44}"/>
          </ac:spMkLst>
        </pc:spChg>
        <pc:spChg chg="add del">
          <ac:chgData name="Withers, Jonah L" userId="a8ab2fc2-5a56-451b-978e-2e3cb8a48c4c" providerId="ADAL" clId="{FE97B8AB-C2E6-4BCC-81C1-CCC7ACA27A5F}" dt="2023-06-02T13:38:42.894" v="1416" actId="26606"/>
          <ac:spMkLst>
            <pc:docMk/>
            <pc:sldMk cId="2776716737" sldId="311"/>
            <ac:spMk id="16" creationId="{C505E780-2083-4CB5-A42A-5E0E2908ECC3}"/>
          </ac:spMkLst>
        </pc:spChg>
        <pc:spChg chg="add del">
          <ac:chgData name="Withers, Jonah L" userId="a8ab2fc2-5a56-451b-978e-2e3cb8a48c4c" providerId="ADAL" clId="{FE97B8AB-C2E6-4BCC-81C1-CCC7ACA27A5F}" dt="2023-06-02T13:38:48.587" v="1418" actId="26606"/>
          <ac:spMkLst>
            <pc:docMk/>
            <pc:sldMk cId="2776716737" sldId="311"/>
            <ac:spMk id="19" creationId="{53B021B3-DE93-4AB7-8A18-CF5F1CED88B8}"/>
          </ac:spMkLst>
        </pc:spChg>
        <pc:spChg chg="add del">
          <ac:chgData name="Withers, Jonah L" userId="a8ab2fc2-5a56-451b-978e-2e3cb8a48c4c" providerId="ADAL" clId="{FE97B8AB-C2E6-4BCC-81C1-CCC7ACA27A5F}" dt="2023-06-02T13:38:48.587" v="1418" actId="26606"/>
          <ac:spMkLst>
            <pc:docMk/>
            <pc:sldMk cId="2776716737" sldId="311"/>
            <ac:spMk id="20" creationId="{52D502E5-F6B4-4D58-B4AE-FC466FF15EE8}"/>
          </ac:spMkLst>
        </pc:spChg>
        <pc:spChg chg="add del">
          <ac:chgData name="Withers, Jonah L" userId="a8ab2fc2-5a56-451b-978e-2e3cb8a48c4c" providerId="ADAL" clId="{FE97B8AB-C2E6-4BCC-81C1-CCC7ACA27A5F}" dt="2023-06-02T13:38:48.587" v="1418" actId="26606"/>
          <ac:spMkLst>
            <pc:docMk/>
            <pc:sldMk cId="2776716737" sldId="311"/>
            <ac:spMk id="21" creationId="{9DECDBF4-02B6-4BB4-B65B-B8107AD6A9E8}"/>
          </ac:spMkLst>
        </pc:spChg>
        <pc:spChg chg="add">
          <ac:chgData name="Withers, Jonah L" userId="a8ab2fc2-5a56-451b-978e-2e3cb8a48c4c" providerId="ADAL" clId="{FE97B8AB-C2E6-4BCC-81C1-CCC7ACA27A5F}" dt="2023-06-02T13:38:48.623" v="1419" actId="26606"/>
          <ac:spMkLst>
            <pc:docMk/>
            <pc:sldMk cId="2776716737" sldId="311"/>
            <ac:spMk id="24" creationId="{BACC6370-2D7E-4714-9D71-7542949D7D5D}"/>
          </ac:spMkLst>
        </pc:spChg>
        <pc:spChg chg="add">
          <ac:chgData name="Withers, Jonah L" userId="a8ab2fc2-5a56-451b-978e-2e3cb8a48c4c" providerId="ADAL" clId="{FE97B8AB-C2E6-4BCC-81C1-CCC7ACA27A5F}" dt="2023-06-02T13:38:48.623" v="1419" actId="26606"/>
          <ac:spMkLst>
            <pc:docMk/>
            <pc:sldMk cId="2776716737" sldId="311"/>
            <ac:spMk id="25" creationId="{F68B3F68-107C-434F-AA38-110D5EA91B85}"/>
          </ac:spMkLst>
        </pc:spChg>
        <pc:spChg chg="add">
          <ac:chgData name="Withers, Jonah L" userId="a8ab2fc2-5a56-451b-978e-2e3cb8a48c4c" providerId="ADAL" clId="{FE97B8AB-C2E6-4BCC-81C1-CCC7ACA27A5F}" dt="2023-06-02T13:38:48.623" v="1419" actId="26606"/>
          <ac:spMkLst>
            <pc:docMk/>
            <pc:sldMk cId="2776716737" sldId="311"/>
            <ac:spMk id="26" creationId="{AAD0DBB9-1A4B-4391-81D4-CB19F9AB918A}"/>
          </ac:spMkLst>
        </pc:spChg>
        <pc:spChg chg="add">
          <ac:chgData name="Withers, Jonah L" userId="a8ab2fc2-5a56-451b-978e-2e3cb8a48c4c" providerId="ADAL" clId="{FE97B8AB-C2E6-4BCC-81C1-CCC7ACA27A5F}" dt="2023-06-02T13:38:48.623" v="1419" actId="26606"/>
          <ac:spMkLst>
            <pc:docMk/>
            <pc:sldMk cId="2776716737" sldId="311"/>
            <ac:spMk id="27" creationId="{063BBA22-50EA-4C4D-BE05-F1CE4E63AA56}"/>
          </ac:spMkLst>
        </pc:spChg>
        <pc:graphicFrameChg chg="add del">
          <ac:chgData name="Withers, Jonah L" userId="a8ab2fc2-5a56-451b-978e-2e3cb8a48c4c" providerId="ADAL" clId="{FE97B8AB-C2E6-4BCC-81C1-CCC7ACA27A5F}" dt="2023-06-02T13:38:42.894" v="1416" actId="26606"/>
          <ac:graphicFrameMkLst>
            <pc:docMk/>
            <pc:sldMk cId="2776716737" sldId="311"/>
            <ac:graphicFrameMk id="17" creationId="{13200516-A56D-0234-DA9F-F9F98E3C8B24}"/>
          </ac:graphicFrameMkLst>
        </pc:graphicFrameChg>
        <pc:graphicFrameChg chg="add del">
          <ac:chgData name="Withers, Jonah L" userId="a8ab2fc2-5a56-451b-978e-2e3cb8a48c4c" providerId="ADAL" clId="{FE97B8AB-C2E6-4BCC-81C1-CCC7ACA27A5F}" dt="2023-06-02T13:38:48.587" v="1418" actId="26606"/>
          <ac:graphicFrameMkLst>
            <pc:docMk/>
            <pc:sldMk cId="2776716737" sldId="311"/>
            <ac:graphicFrameMk id="22" creationId="{8625FB66-B99F-62BC-D96E-6BE0AAD7B6BE}"/>
          </ac:graphicFrameMkLst>
        </pc:graphicFrameChg>
        <pc:graphicFrameChg chg="add mod">
          <ac:chgData name="Withers, Jonah L" userId="a8ab2fc2-5a56-451b-978e-2e3cb8a48c4c" providerId="ADAL" clId="{FE97B8AB-C2E6-4BCC-81C1-CCC7ACA27A5F}" dt="2023-06-02T13:47:00.137" v="1618" actId="20577"/>
          <ac:graphicFrameMkLst>
            <pc:docMk/>
            <pc:sldMk cId="2776716737" sldId="311"/>
            <ac:graphicFrameMk id="28" creationId="{8CFE5339-B834-1CC6-4303-872CD4EBB886}"/>
          </ac:graphicFrameMkLst>
        </pc:graphicFrameChg>
        <pc:picChg chg="add del">
          <ac:chgData name="Withers, Jonah L" userId="a8ab2fc2-5a56-451b-978e-2e3cb8a48c4c" providerId="ADAL" clId="{FE97B8AB-C2E6-4BCC-81C1-CCC7ACA27A5F}" dt="2023-06-02T13:38:41.682" v="1414" actId="26606"/>
          <ac:picMkLst>
            <pc:docMk/>
            <pc:sldMk cId="2776716737" sldId="311"/>
            <ac:picMk id="5" creationId="{760C6EC0-CEAB-2448-F2DE-1E135FFC33DA}"/>
          </ac:picMkLst>
        </pc:picChg>
      </pc:sldChg>
      <pc:sldChg chg="modSp add del mod">
        <pc:chgData name="Withers, Jonah L" userId="a8ab2fc2-5a56-451b-978e-2e3cb8a48c4c" providerId="ADAL" clId="{FE97B8AB-C2E6-4BCC-81C1-CCC7ACA27A5F}" dt="2023-06-02T13:37:30.644" v="1311" actId="47"/>
        <pc:sldMkLst>
          <pc:docMk/>
          <pc:sldMk cId="396794131" sldId="312"/>
        </pc:sldMkLst>
        <pc:spChg chg="mod">
          <ac:chgData name="Withers, Jonah L" userId="a8ab2fc2-5a56-451b-978e-2e3cb8a48c4c" providerId="ADAL" clId="{FE97B8AB-C2E6-4BCC-81C1-CCC7ACA27A5F}" dt="2023-06-02T13:34:27" v="1164" actId="21"/>
          <ac:spMkLst>
            <pc:docMk/>
            <pc:sldMk cId="396794131" sldId="312"/>
            <ac:spMk id="3" creationId="{4B0E50C5-7AD8-F24F-CE8F-B05CEB9DA954}"/>
          </ac:spMkLst>
        </pc:spChg>
      </pc:sldChg>
      <pc:sldChg chg="modSp new del mod modNotesTx">
        <pc:chgData name="Withers, Jonah L" userId="a8ab2fc2-5a56-451b-978e-2e3cb8a48c4c" providerId="ADAL" clId="{FE97B8AB-C2E6-4BCC-81C1-CCC7ACA27A5F}" dt="2023-06-02T13:33:15.959" v="1136" actId="2696"/>
        <pc:sldMkLst>
          <pc:docMk/>
          <pc:sldMk cId="1210962791" sldId="312"/>
        </pc:sldMkLst>
        <pc:spChg chg="mod">
          <ac:chgData name="Withers, Jonah L" userId="a8ab2fc2-5a56-451b-978e-2e3cb8a48c4c" providerId="ADAL" clId="{FE97B8AB-C2E6-4BCC-81C1-CCC7ACA27A5F}" dt="2023-06-01T20:00:42.867" v="711" actId="20577"/>
          <ac:spMkLst>
            <pc:docMk/>
            <pc:sldMk cId="1210962791" sldId="312"/>
            <ac:spMk id="2" creationId="{035673E3-638F-1A5F-A93F-1A5B69EB7E0A}"/>
          </ac:spMkLst>
        </pc:spChg>
        <pc:spChg chg="mod">
          <ac:chgData name="Withers, Jonah L" userId="a8ab2fc2-5a56-451b-978e-2e3cb8a48c4c" providerId="ADAL" clId="{FE97B8AB-C2E6-4BCC-81C1-CCC7ACA27A5F}" dt="2023-06-02T13:06:04.181" v="731" actId="20577"/>
          <ac:spMkLst>
            <pc:docMk/>
            <pc:sldMk cId="1210962791" sldId="312"/>
            <ac:spMk id="3" creationId="{4B0E50C5-7AD8-F24F-CE8F-B05CEB9DA954}"/>
          </ac:spMkLst>
        </pc:spChg>
      </pc:sldChg>
      <pc:sldChg chg="modSp add del mod">
        <pc:chgData name="Withers, Jonah L" userId="a8ab2fc2-5a56-451b-978e-2e3cb8a48c4c" providerId="ADAL" clId="{FE97B8AB-C2E6-4BCC-81C1-CCC7ACA27A5F}" dt="2023-06-02T13:33:15.959" v="1136" actId="2696"/>
        <pc:sldMkLst>
          <pc:docMk/>
          <pc:sldMk cId="1996533249" sldId="313"/>
        </pc:sldMkLst>
        <pc:spChg chg="mod">
          <ac:chgData name="Withers, Jonah L" userId="a8ab2fc2-5a56-451b-978e-2e3cb8a48c4c" providerId="ADAL" clId="{FE97B8AB-C2E6-4BCC-81C1-CCC7ACA27A5F}" dt="2023-06-01T20:00:38.500" v="710" actId="20577"/>
          <ac:spMkLst>
            <pc:docMk/>
            <pc:sldMk cId="1996533249" sldId="313"/>
            <ac:spMk id="2" creationId="{035673E3-638F-1A5F-A93F-1A5B69EB7E0A}"/>
          </ac:spMkLst>
        </pc:spChg>
        <pc:spChg chg="mod">
          <ac:chgData name="Withers, Jonah L" userId="a8ab2fc2-5a56-451b-978e-2e3cb8a48c4c" providerId="ADAL" clId="{FE97B8AB-C2E6-4BCC-81C1-CCC7ACA27A5F}" dt="2023-06-02T13:19:48.886" v="1117" actId="20577"/>
          <ac:spMkLst>
            <pc:docMk/>
            <pc:sldMk cId="1996533249" sldId="313"/>
            <ac:spMk id="3" creationId="{4B0E50C5-7AD8-F24F-CE8F-B05CEB9DA954}"/>
          </ac:spMkLst>
        </pc:spChg>
      </pc:sldChg>
      <pc:sldChg chg="add del">
        <pc:chgData name="Withers, Jonah L" userId="a8ab2fc2-5a56-451b-978e-2e3cb8a48c4c" providerId="ADAL" clId="{FE97B8AB-C2E6-4BCC-81C1-CCC7ACA27A5F}" dt="2023-06-02T13:37:49.191" v="1313" actId="47"/>
        <pc:sldMkLst>
          <pc:docMk/>
          <pc:sldMk cId="3018319120" sldId="313"/>
        </pc:sldMkLst>
      </pc:sldChg>
    </pc:docChg>
  </pc:docChgLst>
  <pc:docChgLst>
    <pc:chgData name="Ross, Jason E" userId="8aa5bb97-8721-462d-b7b1-e74375b7f6d7" providerId="ADAL" clId="{6B2A04E6-D93B-4821-AFF5-EACE990D9BD9}"/>
    <pc:docChg chg="custSel delSld modSld sldOrd">
      <pc:chgData name="Ross, Jason E" userId="8aa5bb97-8721-462d-b7b1-e74375b7f6d7" providerId="ADAL" clId="{6B2A04E6-D93B-4821-AFF5-EACE990D9BD9}" dt="2023-06-02T14:50:30.460" v="239"/>
      <pc:docMkLst>
        <pc:docMk/>
      </pc:docMkLst>
      <pc:sldChg chg="modSp mod modNotesTx">
        <pc:chgData name="Ross, Jason E" userId="8aa5bb97-8721-462d-b7b1-e74375b7f6d7" providerId="ADAL" clId="{6B2A04E6-D93B-4821-AFF5-EACE990D9BD9}" dt="2023-06-02T14:28:49.421" v="3" actId="20577"/>
        <pc:sldMkLst>
          <pc:docMk/>
          <pc:sldMk cId="1068202781" sldId="256"/>
        </pc:sldMkLst>
        <pc:spChg chg="mod">
          <ac:chgData name="Ross, Jason E" userId="8aa5bb97-8721-462d-b7b1-e74375b7f6d7" providerId="ADAL" clId="{6B2A04E6-D93B-4821-AFF5-EACE990D9BD9}" dt="2023-06-02T14:26:08.201" v="0" actId="1076"/>
          <ac:spMkLst>
            <pc:docMk/>
            <pc:sldMk cId="1068202781" sldId="256"/>
            <ac:spMk id="3" creationId="{2CCD0D8C-42F9-4E4E-AAC5-5BDA551B7663}"/>
          </ac:spMkLst>
        </pc:spChg>
      </pc:sldChg>
      <pc:sldChg chg="modNotesTx">
        <pc:chgData name="Ross, Jason E" userId="8aa5bb97-8721-462d-b7b1-e74375b7f6d7" providerId="ADAL" clId="{6B2A04E6-D93B-4821-AFF5-EACE990D9BD9}" dt="2023-06-02T14:28:56.214" v="7" actId="20577"/>
        <pc:sldMkLst>
          <pc:docMk/>
          <pc:sldMk cId="2160438287" sldId="257"/>
        </pc:sldMkLst>
      </pc:sldChg>
      <pc:sldChg chg="modNotesTx">
        <pc:chgData name="Ross, Jason E" userId="8aa5bb97-8721-462d-b7b1-e74375b7f6d7" providerId="ADAL" clId="{6B2A04E6-D93B-4821-AFF5-EACE990D9BD9}" dt="2023-06-02T14:32:13.120" v="14" actId="20577"/>
        <pc:sldMkLst>
          <pc:docMk/>
          <pc:sldMk cId="1313329901" sldId="258"/>
        </pc:sldMkLst>
      </pc:sldChg>
      <pc:sldChg chg="modSp modNotesTx">
        <pc:chgData name="Ross, Jason E" userId="8aa5bb97-8721-462d-b7b1-e74375b7f6d7" providerId="ADAL" clId="{6B2A04E6-D93B-4821-AFF5-EACE990D9BD9}" dt="2023-06-02T14:30:13.065" v="12" actId="20577"/>
        <pc:sldMkLst>
          <pc:docMk/>
          <pc:sldMk cId="2167940446" sldId="259"/>
        </pc:sldMkLst>
        <pc:graphicFrameChg chg="mod">
          <ac:chgData name="Ross, Jason E" userId="8aa5bb97-8721-462d-b7b1-e74375b7f6d7" providerId="ADAL" clId="{6B2A04E6-D93B-4821-AFF5-EACE990D9BD9}" dt="2023-06-02T14:30:03.083" v="10" actId="20577"/>
          <ac:graphicFrameMkLst>
            <pc:docMk/>
            <pc:sldMk cId="2167940446" sldId="259"/>
            <ac:graphicFrameMk id="5" creationId="{D3D4A98C-F0D8-CBED-CBC0-BE3C395663C3}"/>
          </ac:graphicFrameMkLst>
        </pc:graphicFrameChg>
      </pc:sldChg>
      <pc:sldChg chg="modNotesTx">
        <pc:chgData name="Ross, Jason E" userId="8aa5bb97-8721-462d-b7b1-e74375b7f6d7" providerId="ADAL" clId="{6B2A04E6-D93B-4821-AFF5-EACE990D9BD9}" dt="2023-06-02T14:35:58.428" v="166" actId="20577"/>
        <pc:sldMkLst>
          <pc:docMk/>
          <pc:sldMk cId="3504926535" sldId="260"/>
        </pc:sldMkLst>
      </pc:sldChg>
      <pc:sldChg chg="modNotesTx">
        <pc:chgData name="Ross, Jason E" userId="8aa5bb97-8721-462d-b7b1-e74375b7f6d7" providerId="ADAL" clId="{6B2A04E6-D93B-4821-AFF5-EACE990D9BD9}" dt="2023-06-02T14:44:04.244" v="200" actId="20577"/>
        <pc:sldMkLst>
          <pc:docMk/>
          <pc:sldMk cId="2418788330" sldId="261"/>
        </pc:sldMkLst>
      </pc:sldChg>
      <pc:sldChg chg="modNotesTx">
        <pc:chgData name="Ross, Jason E" userId="8aa5bb97-8721-462d-b7b1-e74375b7f6d7" providerId="ADAL" clId="{6B2A04E6-D93B-4821-AFF5-EACE990D9BD9}" dt="2023-06-02T14:38:16.542" v="172" actId="20577"/>
        <pc:sldMkLst>
          <pc:docMk/>
          <pc:sldMk cId="2151749828" sldId="262"/>
        </pc:sldMkLst>
      </pc:sldChg>
      <pc:sldChg chg="modNotesTx">
        <pc:chgData name="Ross, Jason E" userId="8aa5bb97-8721-462d-b7b1-e74375b7f6d7" providerId="ADAL" clId="{6B2A04E6-D93B-4821-AFF5-EACE990D9BD9}" dt="2023-06-02T14:48:40.758" v="207" actId="20577"/>
        <pc:sldMkLst>
          <pc:docMk/>
          <pc:sldMk cId="560418404" sldId="263"/>
        </pc:sldMkLst>
      </pc:sldChg>
      <pc:sldChg chg="modNotesTx">
        <pc:chgData name="Ross, Jason E" userId="8aa5bb97-8721-462d-b7b1-e74375b7f6d7" providerId="ADAL" clId="{6B2A04E6-D93B-4821-AFF5-EACE990D9BD9}" dt="2023-06-02T14:43:25.811" v="192" actId="20577"/>
        <pc:sldMkLst>
          <pc:docMk/>
          <pc:sldMk cId="3851910602" sldId="265"/>
        </pc:sldMkLst>
      </pc:sldChg>
      <pc:sldChg chg="modNotesTx">
        <pc:chgData name="Ross, Jason E" userId="8aa5bb97-8721-462d-b7b1-e74375b7f6d7" providerId="ADAL" clId="{6B2A04E6-D93B-4821-AFF5-EACE990D9BD9}" dt="2023-06-02T14:48:44.438" v="209" actId="20577"/>
        <pc:sldMkLst>
          <pc:docMk/>
          <pc:sldMk cId="236610519" sldId="266"/>
        </pc:sldMkLst>
      </pc:sldChg>
      <pc:sldChg chg="modSp mod modNotesTx">
        <pc:chgData name="Ross, Jason E" userId="8aa5bb97-8721-462d-b7b1-e74375b7f6d7" providerId="ADAL" clId="{6B2A04E6-D93B-4821-AFF5-EACE990D9BD9}" dt="2023-06-02T14:29:39.938" v="9" actId="27636"/>
        <pc:sldMkLst>
          <pc:docMk/>
          <pc:sldMk cId="1272604124" sldId="267"/>
        </pc:sldMkLst>
        <pc:spChg chg="mod">
          <ac:chgData name="Ross, Jason E" userId="8aa5bb97-8721-462d-b7b1-e74375b7f6d7" providerId="ADAL" clId="{6B2A04E6-D93B-4821-AFF5-EACE990D9BD9}" dt="2023-06-02T14:29:39.938" v="9" actId="27636"/>
          <ac:spMkLst>
            <pc:docMk/>
            <pc:sldMk cId="1272604124" sldId="267"/>
            <ac:spMk id="3" creationId="{13724531-6B52-4F91-AB14-78DBF8D20135}"/>
          </ac:spMkLst>
        </pc:spChg>
      </pc:sldChg>
      <pc:sldChg chg="modNotesTx">
        <pc:chgData name="Ross, Jason E" userId="8aa5bb97-8721-462d-b7b1-e74375b7f6d7" providerId="ADAL" clId="{6B2A04E6-D93B-4821-AFF5-EACE990D9BD9}" dt="2023-06-02T14:33:56.690" v="159" actId="20577"/>
        <pc:sldMkLst>
          <pc:docMk/>
          <pc:sldMk cId="1929622014" sldId="268"/>
        </pc:sldMkLst>
      </pc:sldChg>
      <pc:sldChg chg="modNotesTx">
        <pc:chgData name="Ross, Jason E" userId="8aa5bb97-8721-462d-b7b1-e74375b7f6d7" providerId="ADAL" clId="{6B2A04E6-D93B-4821-AFF5-EACE990D9BD9}" dt="2023-06-02T14:48:48.190" v="211" actId="20577"/>
        <pc:sldMkLst>
          <pc:docMk/>
          <pc:sldMk cId="3811086168" sldId="270"/>
        </pc:sldMkLst>
      </pc:sldChg>
      <pc:sldChg chg="modNotesTx">
        <pc:chgData name="Ross, Jason E" userId="8aa5bb97-8721-462d-b7b1-e74375b7f6d7" providerId="ADAL" clId="{6B2A04E6-D93B-4821-AFF5-EACE990D9BD9}" dt="2023-06-02T14:48:52.439" v="213" actId="20577"/>
        <pc:sldMkLst>
          <pc:docMk/>
          <pc:sldMk cId="2875644406" sldId="272"/>
        </pc:sldMkLst>
      </pc:sldChg>
      <pc:sldChg chg="modNotesTx">
        <pc:chgData name="Ross, Jason E" userId="8aa5bb97-8721-462d-b7b1-e74375b7f6d7" providerId="ADAL" clId="{6B2A04E6-D93B-4821-AFF5-EACE990D9BD9}" dt="2023-06-02T14:38:35.574" v="182" actId="20577"/>
        <pc:sldMkLst>
          <pc:docMk/>
          <pc:sldMk cId="3223037047" sldId="273"/>
        </pc:sldMkLst>
      </pc:sldChg>
      <pc:sldChg chg="modNotesTx">
        <pc:chgData name="Ross, Jason E" userId="8aa5bb97-8721-462d-b7b1-e74375b7f6d7" providerId="ADAL" clId="{6B2A04E6-D93B-4821-AFF5-EACE990D9BD9}" dt="2023-06-02T14:38:10.871" v="169" actId="20577"/>
        <pc:sldMkLst>
          <pc:docMk/>
          <pc:sldMk cId="1195200686" sldId="274"/>
        </pc:sldMkLst>
      </pc:sldChg>
      <pc:sldChg chg="modNotesTx">
        <pc:chgData name="Ross, Jason E" userId="8aa5bb97-8721-462d-b7b1-e74375b7f6d7" providerId="ADAL" clId="{6B2A04E6-D93B-4821-AFF5-EACE990D9BD9}" dt="2023-06-02T14:43:31.459" v="196" actId="20577"/>
        <pc:sldMkLst>
          <pc:docMk/>
          <pc:sldMk cId="2915708791" sldId="275"/>
        </pc:sldMkLst>
      </pc:sldChg>
      <pc:sldChg chg="modNotesTx">
        <pc:chgData name="Ross, Jason E" userId="8aa5bb97-8721-462d-b7b1-e74375b7f6d7" providerId="ADAL" clId="{6B2A04E6-D93B-4821-AFF5-EACE990D9BD9}" dt="2023-06-02T14:38:54.135" v="184" actId="20577"/>
        <pc:sldMkLst>
          <pc:docMk/>
          <pc:sldMk cId="2224673360" sldId="276"/>
        </pc:sldMkLst>
      </pc:sldChg>
      <pc:sldChg chg="modNotesTx">
        <pc:chgData name="Ross, Jason E" userId="8aa5bb97-8721-462d-b7b1-e74375b7f6d7" providerId="ADAL" clId="{6B2A04E6-D93B-4821-AFF5-EACE990D9BD9}" dt="2023-06-02T14:38:57.806" v="186" actId="20577"/>
        <pc:sldMkLst>
          <pc:docMk/>
          <pc:sldMk cId="2823228950" sldId="277"/>
        </pc:sldMkLst>
      </pc:sldChg>
      <pc:sldChg chg="modNotesTx">
        <pc:chgData name="Ross, Jason E" userId="8aa5bb97-8721-462d-b7b1-e74375b7f6d7" providerId="ADAL" clId="{6B2A04E6-D93B-4821-AFF5-EACE990D9BD9}" dt="2023-06-02T14:48:15.502" v="202" actId="20577"/>
        <pc:sldMkLst>
          <pc:docMk/>
          <pc:sldMk cId="3039855892" sldId="280"/>
        </pc:sldMkLst>
      </pc:sldChg>
      <pc:sldChg chg="modNotesTx">
        <pc:chgData name="Ross, Jason E" userId="8aa5bb97-8721-462d-b7b1-e74375b7f6d7" providerId="ADAL" clId="{6B2A04E6-D93B-4821-AFF5-EACE990D9BD9}" dt="2023-06-02T14:49:12.431" v="217" actId="20577"/>
        <pc:sldMkLst>
          <pc:docMk/>
          <pc:sldMk cId="1150161509" sldId="281"/>
        </pc:sldMkLst>
      </pc:sldChg>
      <pc:sldChg chg="modNotesTx">
        <pc:chgData name="Ross, Jason E" userId="8aa5bb97-8721-462d-b7b1-e74375b7f6d7" providerId="ADAL" clId="{6B2A04E6-D93B-4821-AFF5-EACE990D9BD9}" dt="2023-06-02T14:49:04.766" v="215" actId="20577"/>
        <pc:sldMkLst>
          <pc:docMk/>
          <pc:sldMk cId="2513806602" sldId="282"/>
        </pc:sldMkLst>
      </pc:sldChg>
      <pc:sldChg chg="delCm modNotesTx">
        <pc:chgData name="Ross, Jason E" userId="8aa5bb97-8721-462d-b7b1-e74375b7f6d7" providerId="ADAL" clId="{6B2A04E6-D93B-4821-AFF5-EACE990D9BD9}" dt="2023-06-02T14:50:30.460" v="239"/>
        <pc:sldMkLst>
          <pc:docMk/>
          <pc:sldMk cId="3465854615" sldId="283"/>
        </pc:sldMkLst>
      </pc:sldChg>
      <pc:sldChg chg="modNotesTx">
        <pc:chgData name="Ross, Jason E" userId="8aa5bb97-8721-462d-b7b1-e74375b7f6d7" providerId="ADAL" clId="{6B2A04E6-D93B-4821-AFF5-EACE990D9BD9}" dt="2023-06-02T14:43:35.938" v="198" actId="20577"/>
        <pc:sldMkLst>
          <pc:docMk/>
          <pc:sldMk cId="739061469" sldId="284"/>
        </pc:sldMkLst>
      </pc:sldChg>
      <pc:sldChg chg="modNotesTx">
        <pc:chgData name="Ross, Jason E" userId="8aa5bb97-8721-462d-b7b1-e74375b7f6d7" providerId="ADAL" clId="{6B2A04E6-D93B-4821-AFF5-EACE990D9BD9}" dt="2023-06-02T14:49:25.751" v="235" actId="20577"/>
        <pc:sldMkLst>
          <pc:docMk/>
          <pc:sldMk cId="3645960427" sldId="286"/>
        </pc:sldMkLst>
      </pc:sldChg>
      <pc:sldChg chg="del">
        <pc:chgData name="Ross, Jason E" userId="8aa5bb97-8721-462d-b7b1-e74375b7f6d7" providerId="ADAL" clId="{6B2A04E6-D93B-4821-AFF5-EACE990D9BD9}" dt="2023-06-02T14:34:50.812" v="160" actId="2696"/>
        <pc:sldMkLst>
          <pc:docMk/>
          <pc:sldMk cId="849470147" sldId="298"/>
        </pc:sldMkLst>
      </pc:sldChg>
      <pc:sldChg chg="modNotesTx">
        <pc:chgData name="Ross, Jason E" userId="8aa5bb97-8721-462d-b7b1-e74375b7f6d7" providerId="ADAL" clId="{6B2A04E6-D93B-4821-AFF5-EACE990D9BD9}" dt="2023-06-02T14:38:22.342" v="175" actId="20577"/>
        <pc:sldMkLst>
          <pc:docMk/>
          <pc:sldMk cId="3668411138" sldId="301"/>
        </pc:sldMkLst>
      </pc:sldChg>
      <pc:sldChg chg="modNotesTx">
        <pc:chgData name="Ross, Jason E" userId="8aa5bb97-8721-462d-b7b1-e74375b7f6d7" providerId="ADAL" clId="{6B2A04E6-D93B-4821-AFF5-EACE990D9BD9}" dt="2023-06-02T14:38:28.078" v="178" actId="20577"/>
        <pc:sldMkLst>
          <pc:docMk/>
          <pc:sldMk cId="3792717113" sldId="307"/>
        </pc:sldMkLst>
      </pc:sldChg>
      <pc:sldChg chg="delCm modNotesTx">
        <pc:chgData name="Ross, Jason E" userId="8aa5bb97-8721-462d-b7b1-e74375b7f6d7" providerId="ADAL" clId="{6B2A04E6-D93B-4821-AFF5-EACE990D9BD9}" dt="2023-06-02T14:49:42.983" v="236"/>
        <pc:sldMkLst>
          <pc:docMk/>
          <pc:sldMk cId="1735198758" sldId="308"/>
        </pc:sldMkLst>
      </pc:sldChg>
      <pc:sldChg chg="ord modNotesTx">
        <pc:chgData name="Ross, Jason E" userId="8aa5bb97-8721-462d-b7b1-e74375b7f6d7" providerId="ADAL" clId="{6B2A04E6-D93B-4821-AFF5-EACE990D9BD9}" dt="2023-06-02T14:48:24.382" v="205" actId="20577"/>
        <pc:sldMkLst>
          <pc:docMk/>
          <pc:sldMk cId="2776716737" sldId="311"/>
        </pc:sldMkLst>
      </pc:sldChg>
    </pc:docChg>
  </pc:docChgLst>
</pc:chgInfo>
</file>

<file path=ppt/comments/modernComment_10D_18B8DEA0.xml><?xml version="1.0" encoding="utf-8"?>
<p188:cmLst xmlns:a="http://schemas.openxmlformats.org/drawingml/2006/main" xmlns:r="http://schemas.openxmlformats.org/officeDocument/2006/relationships" xmlns:p188="http://schemas.microsoft.com/office/powerpoint/2018/8/main">
  <p188:cm id="{7681ECA2-FCBC-41E9-9C45-3847FD2CE72F}" authorId="{E07A6C2A-7955-F51E-6F31-84923591514F}" created="2023-05-03T14:57:48.327">
    <pc:sldMkLst xmlns:pc="http://schemas.microsoft.com/office/powerpoint/2013/main/command">
      <pc:docMk/>
      <pc:sldMk cId="414768800" sldId="269"/>
    </pc:sldMkLst>
    <p188:txBody>
      <a:bodyPr/>
      <a:lstStyle/>
      <a:p>
        <a:r>
          <a:rPr lang="en-US"/>
          <a:t>These are covered well in Jason's tutorial so this slide is redundant.</a:t>
        </a:r>
      </a:p>
    </p188:txBody>
  </p188:cm>
</p188:cmLst>
</file>

<file path=ppt/comments/modernComment_120_DB66EA10.xml><?xml version="1.0" encoding="utf-8"?>
<p188:cmLst xmlns:a="http://schemas.openxmlformats.org/drawingml/2006/main" xmlns:r="http://schemas.openxmlformats.org/officeDocument/2006/relationships" xmlns:p188="http://schemas.microsoft.com/office/powerpoint/2018/8/main">
  <p188:cm id="{78F15EF9-4002-4208-8665-5FB1DBF11108}" authorId="{E07A6C2A-7955-F51E-6F31-84923591514F}" created="2023-05-03T14:29:19.822">
    <ac:txMkLst xmlns:ac="http://schemas.microsoft.com/office/drawing/2013/main/command">
      <pc:docMk xmlns:pc="http://schemas.microsoft.com/office/powerpoint/2013/main/command"/>
      <pc:sldMk xmlns:pc="http://schemas.microsoft.com/office/powerpoint/2013/main/command" cId="3680954896" sldId="288"/>
      <ac:spMk id="2" creationId="{698D0423-5AEE-41B3-A415-8FBE41FF9EC7}"/>
      <ac:txMk cp="0" len="17">
        <ac:context len="18" hash="2085248950"/>
      </ac:txMk>
    </ac:txMkLst>
    <p188:pos x="5881329" y="496801"/>
    <p188:txBody>
      <a:bodyPr/>
      <a:lstStyle/>
      <a:p>
        <a:r>
          <a:rPr lang="en-US"/>
          <a:t>This might be more of a "if there's time or questions" kind of section.</a:t>
        </a:r>
      </a:p>
    </p188:txBody>
  </p188:cm>
</p188:cmLst>
</file>

<file path=ppt/comments/modernComment_135_490FEA24.xml><?xml version="1.0" encoding="utf-8"?>
<p188:cmLst xmlns:a="http://schemas.openxmlformats.org/drawingml/2006/main" xmlns:r="http://schemas.openxmlformats.org/officeDocument/2006/relationships" xmlns:p188="http://schemas.microsoft.com/office/powerpoint/2018/8/main">
  <p188:cm id="{50104BC0-8ACD-4F6A-A8FD-995CE8167562}" authorId="{E07A6C2A-7955-F51E-6F31-84923591514F}" created="2023-05-04T18:56:57.264">
    <ac:txMkLst xmlns:ac="http://schemas.microsoft.com/office/drawing/2013/main/command">
      <pc:docMk xmlns:pc="http://schemas.microsoft.com/office/powerpoint/2013/main/command"/>
      <pc:sldMk xmlns:pc="http://schemas.microsoft.com/office/powerpoint/2013/main/command" cId="1225779748" sldId="309"/>
      <ac:spMk id="2" creationId="{E3C4A6F4-035A-5FC8-3725-CE9ABC1D54B6}"/>
      <ac:txMk cp="0" len="15">
        <ac:context len="16" hash="20340020"/>
      </ac:txMk>
    </ac:txMkLst>
    <p188:pos x="3685253" y="534526"/>
    <p188:txBody>
      <a:bodyPr/>
      <a:lstStyle/>
      <a:p>
        <a:r>
          <a:rPr lang="en-US"/>
          <a:t>I think github is awesome but beyond the scope of this course.  Wrote some notes below on what we could say if we want to touch on it</a:t>
        </a:r>
      </a:p>
    </p188:txBody>
  </p188:cm>
</p188:cmLst>
</file>

<file path=ppt/comments/modernComment_13B_396111AB.xml><?xml version="1.0" encoding="utf-8"?>
<p188:cmLst xmlns:a="http://schemas.openxmlformats.org/drawingml/2006/main" xmlns:r="http://schemas.openxmlformats.org/officeDocument/2006/relationships" xmlns:p188="http://schemas.microsoft.com/office/powerpoint/2018/8/main">
  <p188:cm id="{A95EC048-D2A7-4B91-B08D-1665D3AC0A3D}" authorId="{66FA1910-8F43-6A34-5E36-C77BCBCEB0CE}" created="2024-11-04T16:36:52.374">
    <ac:deMkLst xmlns:ac="http://schemas.microsoft.com/office/drawing/2013/main/command">
      <pc:docMk xmlns:pc="http://schemas.microsoft.com/office/powerpoint/2013/main/command"/>
      <pc:sldMk xmlns:pc="http://schemas.microsoft.com/office/powerpoint/2013/main/command" cId="962662827" sldId="315"/>
      <ac:spMk id="3" creationId="{30A2F1D1-038D-39B9-D902-75A1AB1A5D02}"/>
    </ac:deMkLst>
    <p188:txBody>
      <a:bodyPr/>
      <a:lstStyle/>
      <a:p>
        <a:r>
          <a:rPr lang="en-US"/>
          <a:t>Other ideas for metrics</a:t>
        </a:r>
      </a:p>
    </p188:txBody>
  </p188:cm>
</p188:cmLst>
</file>

<file path=ppt/diagrams/_rels/data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3F4DB9-0EC4-438A-98C2-B7CD25A4F760}" type="doc">
      <dgm:prSet loTypeId="urn:microsoft.com/office/officeart/2018/2/layout/IconLabelDescriptionList" loCatId="icon" qsTypeId="urn:microsoft.com/office/officeart/2005/8/quickstyle/simple1" qsCatId="simple" csTypeId="urn:microsoft.com/office/officeart/2018/5/colors/Iconchunking_neutralbg_accent1_2" csCatId="accent1" phldr="1"/>
      <dgm:spPr/>
      <dgm:t>
        <a:bodyPr/>
        <a:lstStyle/>
        <a:p>
          <a:endParaRPr lang="en-US"/>
        </a:p>
      </dgm:t>
    </dgm:pt>
    <dgm:pt modelId="{AF29E7B4-49F4-4D55-9381-1C3B6E6DB4CD}">
      <dgm:prSet/>
      <dgm:spPr/>
      <dgm:t>
        <a:bodyPr/>
        <a:lstStyle/>
        <a:p>
          <a:pPr>
            <a:lnSpc>
              <a:spcPct val="100000"/>
            </a:lnSpc>
            <a:defRPr b="1"/>
          </a:pPr>
          <a:r>
            <a:rPr lang="en-US"/>
            <a:t>Folder structure</a:t>
          </a:r>
        </a:p>
      </dgm:t>
    </dgm:pt>
    <dgm:pt modelId="{FC40E811-695B-42AA-BE50-5A73C965598B}" type="parTrans" cxnId="{F05B75E3-A399-44C3-8BCB-B400AD5F733A}">
      <dgm:prSet/>
      <dgm:spPr/>
      <dgm:t>
        <a:bodyPr/>
        <a:lstStyle/>
        <a:p>
          <a:endParaRPr lang="en-US"/>
        </a:p>
      </dgm:t>
    </dgm:pt>
    <dgm:pt modelId="{1CB36A3B-29E5-4354-9D89-73862F538354}" type="sibTrans" cxnId="{F05B75E3-A399-44C3-8BCB-B400AD5F733A}">
      <dgm:prSet/>
      <dgm:spPr/>
      <dgm:t>
        <a:bodyPr/>
        <a:lstStyle/>
        <a:p>
          <a:endParaRPr lang="en-US"/>
        </a:p>
      </dgm:t>
    </dgm:pt>
    <dgm:pt modelId="{650B8307-0374-46A7-B63E-A75A2E77E70E}">
      <dgm:prSet custT="1"/>
      <dgm:spPr/>
      <dgm:t>
        <a:bodyPr/>
        <a:lstStyle/>
        <a:p>
          <a:pPr>
            <a:lnSpc>
              <a:spcPct val="100000"/>
            </a:lnSpc>
          </a:pPr>
          <a:r>
            <a:rPr lang="en-US" sz="1600" dirty="0"/>
            <a:t>Directory, file, and R object naming </a:t>
          </a:r>
        </a:p>
      </dgm:t>
    </dgm:pt>
    <dgm:pt modelId="{429885CD-B270-4673-B18B-974A9D693BC8}" type="parTrans" cxnId="{DCC039D0-CF0A-4015-B632-67E19F881188}">
      <dgm:prSet/>
      <dgm:spPr/>
      <dgm:t>
        <a:bodyPr/>
        <a:lstStyle/>
        <a:p>
          <a:endParaRPr lang="en-US"/>
        </a:p>
      </dgm:t>
    </dgm:pt>
    <dgm:pt modelId="{7858F3A9-D37B-40CE-86A3-E0C8E2AD873B}" type="sibTrans" cxnId="{DCC039D0-CF0A-4015-B632-67E19F881188}">
      <dgm:prSet/>
      <dgm:spPr/>
      <dgm:t>
        <a:bodyPr/>
        <a:lstStyle/>
        <a:p>
          <a:endParaRPr lang="en-US"/>
        </a:p>
      </dgm:t>
    </dgm:pt>
    <dgm:pt modelId="{B9A93789-725E-4D9E-A6C0-D9C7241505B1}">
      <dgm:prSet/>
      <dgm:spPr/>
      <dgm:t>
        <a:bodyPr/>
        <a:lstStyle/>
        <a:p>
          <a:pPr>
            <a:lnSpc>
              <a:spcPct val="100000"/>
            </a:lnSpc>
            <a:defRPr b="1"/>
          </a:pPr>
          <a:r>
            <a:rPr lang="en-US"/>
            <a:t>Create an R project</a:t>
          </a:r>
        </a:p>
      </dgm:t>
    </dgm:pt>
    <dgm:pt modelId="{1AE444BB-625E-4119-BAF7-B0B84D82904C}" type="parTrans" cxnId="{B378C5D0-7D21-447D-8EA4-292CB44D734D}">
      <dgm:prSet/>
      <dgm:spPr/>
      <dgm:t>
        <a:bodyPr/>
        <a:lstStyle/>
        <a:p>
          <a:endParaRPr lang="en-US"/>
        </a:p>
      </dgm:t>
    </dgm:pt>
    <dgm:pt modelId="{3D75DE1C-6880-4424-8E2C-C5CB3E64DC7F}" type="sibTrans" cxnId="{B378C5D0-7D21-447D-8EA4-292CB44D734D}">
      <dgm:prSet/>
      <dgm:spPr/>
      <dgm:t>
        <a:bodyPr/>
        <a:lstStyle/>
        <a:p>
          <a:endParaRPr lang="en-US"/>
        </a:p>
      </dgm:t>
    </dgm:pt>
    <dgm:pt modelId="{2308299B-033D-490E-A179-0037A1DD71F2}">
      <dgm:prSet custT="1"/>
      <dgm:spPr/>
      <dgm:t>
        <a:bodyPr/>
        <a:lstStyle/>
        <a:p>
          <a:pPr>
            <a:lnSpc>
              <a:spcPct val="100000"/>
            </a:lnSpc>
          </a:pPr>
          <a:r>
            <a:rPr lang="en-US" sz="1600" dirty="0"/>
            <a:t>Bundles work into self-containing folder</a:t>
          </a:r>
          <a:br>
            <a:rPr lang="en-US" sz="1600" dirty="0"/>
          </a:br>
          <a:endParaRPr lang="en-US" sz="1600" dirty="0"/>
        </a:p>
      </dgm:t>
    </dgm:pt>
    <dgm:pt modelId="{33595D0C-63FA-43E9-9CE8-91C603076403}" type="parTrans" cxnId="{A0E83BC6-5175-49CB-A1FB-45B8D2F8BC7D}">
      <dgm:prSet/>
      <dgm:spPr/>
      <dgm:t>
        <a:bodyPr/>
        <a:lstStyle/>
        <a:p>
          <a:endParaRPr lang="en-US"/>
        </a:p>
      </dgm:t>
    </dgm:pt>
    <dgm:pt modelId="{BFE70E9A-2663-4021-90B5-DE19F37CF516}" type="sibTrans" cxnId="{A0E83BC6-5175-49CB-A1FB-45B8D2F8BC7D}">
      <dgm:prSet/>
      <dgm:spPr/>
      <dgm:t>
        <a:bodyPr/>
        <a:lstStyle/>
        <a:p>
          <a:endParaRPr lang="en-US"/>
        </a:p>
      </dgm:t>
    </dgm:pt>
    <dgm:pt modelId="{32EBB574-B85A-404D-950D-4E06994FDF3B}">
      <dgm:prSet custT="1"/>
      <dgm:spPr/>
      <dgm:t>
        <a:bodyPr/>
        <a:lstStyle/>
        <a:p>
          <a:pPr>
            <a:lnSpc>
              <a:spcPct val="100000"/>
            </a:lnSpc>
          </a:pPr>
          <a:r>
            <a:rPr lang="en-US" sz="1600" dirty="0"/>
            <a:t>Allows version control – </a:t>
          </a:r>
          <a:r>
            <a:rPr lang="en-US" sz="1600" dirty="0" err="1"/>
            <a:t>Github</a:t>
          </a:r>
          <a:br>
            <a:rPr lang="en-US" sz="1600" dirty="0"/>
          </a:br>
          <a:endParaRPr lang="en-US" sz="1600" dirty="0"/>
        </a:p>
      </dgm:t>
    </dgm:pt>
    <dgm:pt modelId="{6BA91E96-F856-4DE5-8352-61A9029D23C5}" type="parTrans" cxnId="{0FB4ADBA-4468-4F52-8A69-7DD144CFAC75}">
      <dgm:prSet/>
      <dgm:spPr/>
      <dgm:t>
        <a:bodyPr/>
        <a:lstStyle/>
        <a:p>
          <a:endParaRPr lang="en-US"/>
        </a:p>
      </dgm:t>
    </dgm:pt>
    <dgm:pt modelId="{4154B023-91ED-4409-83C5-7FCEE2E6C76D}" type="sibTrans" cxnId="{0FB4ADBA-4468-4F52-8A69-7DD144CFAC75}">
      <dgm:prSet/>
      <dgm:spPr/>
      <dgm:t>
        <a:bodyPr/>
        <a:lstStyle/>
        <a:p>
          <a:endParaRPr lang="en-US"/>
        </a:p>
      </dgm:t>
    </dgm:pt>
    <dgm:pt modelId="{9F373FD8-2FE1-485F-8A28-E051BE9EB5CA}">
      <dgm:prSet custT="1"/>
      <dgm:spPr/>
      <dgm:t>
        <a:bodyPr/>
        <a:lstStyle/>
        <a:p>
          <a:pPr>
            <a:lnSpc>
              <a:spcPct val="100000"/>
            </a:lnSpc>
          </a:pPr>
          <a:r>
            <a:rPr lang="en-US" sz="1600" dirty="0"/>
            <a:t>Reduces directory name changing</a:t>
          </a:r>
        </a:p>
      </dgm:t>
    </dgm:pt>
    <dgm:pt modelId="{4F49FC71-E014-4A02-973E-33597F9020DF}" type="parTrans" cxnId="{161EF822-1D78-4501-8213-C4F197493401}">
      <dgm:prSet/>
      <dgm:spPr/>
      <dgm:t>
        <a:bodyPr/>
        <a:lstStyle/>
        <a:p>
          <a:endParaRPr lang="en-US"/>
        </a:p>
      </dgm:t>
    </dgm:pt>
    <dgm:pt modelId="{DA75E07B-0132-42C9-BCA2-9B8999531952}" type="sibTrans" cxnId="{161EF822-1D78-4501-8213-C4F197493401}">
      <dgm:prSet/>
      <dgm:spPr/>
      <dgm:t>
        <a:bodyPr/>
        <a:lstStyle/>
        <a:p>
          <a:endParaRPr lang="en-US"/>
        </a:p>
      </dgm:t>
    </dgm:pt>
    <dgm:pt modelId="{AE603C9E-4384-4B80-8368-51EEEF1DDEE8}">
      <dgm:prSet/>
      <dgm:spPr/>
      <dgm:t>
        <a:bodyPr/>
        <a:lstStyle/>
        <a:p>
          <a:pPr>
            <a:lnSpc>
              <a:spcPct val="100000"/>
            </a:lnSpc>
            <a:defRPr b="1"/>
          </a:pPr>
          <a:r>
            <a:rPr lang="en-US"/>
            <a:t>Keep code tidy and well-documented</a:t>
          </a:r>
        </a:p>
      </dgm:t>
    </dgm:pt>
    <dgm:pt modelId="{FBEF5114-9AB3-4E2C-94FC-B733C89722ED}" type="parTrans" cxnId="{F41D2C12-4A1F-41D2-8DA3-5CD6D68F6E27}">
      <dgm:prSet/>
      <dgm:spPr/>
      <dgm:t>
        <a:bodyPr/>
        <a:lstStyle/>
        <a:p>
          <a:endParaRPr lang="en-US"/>
        </a:p>
      </dgm:t>
    </dgm:pt>
    <dgm:pt modelId="{9B7BC6C4-708F-46F1-9001-17CA5EFA146C}" type="sibTrans" cxnId="{F41D2C12-4A1F-41D2-8DA3-5CD6D68F6E27}">
      <dgm:prSet/>
      <dgm:spPr/>
      <dgm:t>
        <a:bodyPr/>
        <a:lstStyle/>
        <a:p>
          <a:endParaRPr lang="en-US"/>
        </a:p>
      </dgm:t>
    </dgm:pt>
    <dgm:pt modelId="{BF02C2B6-AB12-4FC1-B63D-FF96D81969DA}">
      <dgm:prSet custT="1"/>
      <dgm:spPr/>
      <dgm:t>
        <a:bodyPr/>
        <a:lstStyle/>
        <a:p>
          <a:pPr>
            <a:lnSpc>
              <a:spcPct val="100000"/>
            </a:lnSpc>
          </a:pPr>
          <a:r>
            <a:rPr lang="en-US" sz="1600" dirty="0"/>
            <a:t>Include comments</a:t>
          </a:r>
          <a:br>
            <a:rPr lang="en-US" sz="1600" dirty="0"/>
          </a:br>
          <a:endParaRPr lang="en-US" sz="1600" dirty="0"/>
        </a:p>
      </dgm:t>
    </dgm:pt>
    <dgm:pt modelId="{0B49168C-E3B1-4DB2-BF9F-F560E578CDDE}" type="parTrans" cxnId="{0E510982-0091-467E-B639-DF8B64726C77}">
      <dgm:prSet/>
      <dgm:spPr/>
      <dgm:t>
        <a:bodyPr/>
        <a:lstStyle/>
        <a:p>
          <a:endParaRPr lang="en-US"/>
        </a:p>
      </dgm:t>
    </dgm:pt>
    <dgm:pt modelId="{6E2862D9-1143-4D4D-9601-77588A56B38F}" type="sibTrans" cxnId="{0E510982-0091-467E-B639-DF8B64726C77}">
      <dgm:prSet/>
      <dgm:spPr/>
      <dgm:t>
        <a:bodyPr/>
        <a:lstStyle/>
        <a:p>
          <a:endParaRPr lang="en-US"/>
        </a:p>
      </dgm:t>
    </dgm:pt>
    <dgm:pt modelId="{F93E63FE-FA7A-44C0-8D81-9D305F4FB22F}">
      <dgm:prSet custT="1"/>
      <dgm:spPr/>
      <dgm:t>
        <a:bodyPr/>
        <a:lstStyle/>
        <a:p>
          <a:pPr>
            <a:lnSpc>
              <a:spcPct val="100000"/>
            </a:lnSpc>
          </a:pPr>
          <a:r>
            <a:rPr lang="en-US" sz="1600" dirty="0"/>
            <a:t>Include headers and </a:t>
          </a:r>
          <a:r>
            <a:rPr lang="en-US" sz="1600" dirty="0" err="1"/>
            <a:t>subheaders</a:t>
          </a:r>
          <a:endParaRPr lang="en-US" sz="1600" dirty="0"/>
        </a:p>
      </dgm:t>
    </dgm:pt>
    <dgm:pt modelId="{888C182A-2222-49C5-B5F3-D234647715F8}" type="parTrans" cxnId="{FE3A3FFA-2E72-49C3-B4A1-D9CAED3E0D72}">
      <dgm:prSet/>
      <dgm:spPr/>
      <dgm:t>
        <a:bodyPr/>
        <a:lstStyle/>
        <a:p>
          <a:endParaRPr lang="en-US"/>
        </a:p>
      </dgm:t>
    </dgm:pt>
    <dgm:pt modelId="{2E07022E-66B2-4E38-804B-C09D70759B53}" type="sibTrans" cxnId="{FE3A3FFA-2E72-49C3-B4A1-D9CAED3E0D72}">
      <dgm:prSet/>
      <dgm:spPr/>
      <dgm:t>
        <a:bodyPr/>
        <a:lstStyle/>
        <a:p>
          <a:endParaRPr lang="en-US"/>
        </a:p>
      </dgm:t>
    </dgm:pt>
    <dgm:pt modelId="{8F5FB415-EDF6-42C5-A574-4D58B0E90E29}">
      <dgm:prSet custT="1"/>
      <dgm:spPr/>
      <dgm:t>
        <a:bodyPr/>
        <a:lstStyle/>
        <a:p>
          <a:r>
            <a:rPr lang="en-US" sz="1400" dirty="0"/>
            <a:t>Short but descriptive (PBear_2020_harvest.csv) </a:t>
          </a:r>
        </a:p>
      </dgm:t>
    </dgm:pt>
    <dgm:pt modelId="{D31FFDD2-CBEE-4B8D-A62F-85BCA1E96218}" type="parTrans" cxnId="{4F8A0949-1C46-455E-8751-C59FDCBCE6DE}">
      <dgm:prSet/>
      <dgm:spPr/>
      <dgm:t>
        <a:bodyPr/>
        <a:lstStyle/>
        <a:p>
          <a:endParaRPr lang="en-US"/>
        </a:p>
      </dgm:t>
    </dgm:pt>
    <dgm:pt modelId="{AB456F16-5629-4696-BFD1-A9FBCF05F0E3}" type="sibTrans" cxnId="{4F8A0949-1C46-455E-8751-C59FDCBCE6DE}">
      <dgm:prSet/>
      <dgm:spPr/>
      <dgm:t>
        <a:bodyPr/>
        <a:lstStyle/>
        <a:p>
          <a:endParaRPr lang="en-US"/>
        </a:p>
      </dgm:t>
    </dgm:pt>
    <dgm:pt modelId="{171D0B2F-BB96-48C9-BDA1-D43AB0725039}">
      <dgm:prSet custT="1"/>
      <dgm:spPr/>
      <dgm:t>
        <a:bodyPr/>
        <a:lstStyle/>
        <a:p>
          <a:r>
            <a:rPr lang="en-US" sz="1400" dirty="0"/>
            <a:t>No spaces or special characters (!@#$.)</a:t>
          </a:r>
        </a:p>
      </dgm:t>
    </dgm:pt>
    <dgm:pt modelId="{7E34C375-1C46-42A2-B816-7F26ADBF4BA9}" type="parTrans" cxnId="{AFBBE9E3-AF6B-4A53-9F25-665DF1911DE2}">
      <dgm:prSet/>
      <dgm:spPr/>
      <dgm:t>
        <a:bodyPr/>
        <a:lstStyle/>
        <a:p>
          <a:endParaRPr lang="en-US"/>
        </a:p>
      </dgm:t>
    </dgm:pt>
    <dgm:pt modelId="{9269D3AF-E005-4B0D-918C-9594D09E9A2C}" type="sibTrans" cxnId="{AFBBE9E3-AF6B-4A53-9F25-665DF1911DE2}">
      <dgm:prSet/>
      <dgm:spPr/>
      <dgm:t>
        <a:bodyPr/>
        <a:lstStyle/>
        <a:p>
          <a:endParaRPr lang="en-US"/>
        </a:p>
      </dgm:t>
    </dgm:pt>
    <dgm:pt modelId="{1EA0D6BA-5499-43FF-B3BF-6768B4C00555}">
      <dgm:prSet custT="1"/>
      <dgm:spPr/>
      <dgm:t>
        <a:bodyPr/>
        <a:lstStyle/>
        <a:p>
          <a:pPr>
            <a:lnSpc>
              <a:spcPct val="100000"/>
            </a:lnSpc>
          </a:pPr>
          <a:endParaRPr lang="en-US" sz="1600" dirty="0"/>
        </a:p>
        <a:p>
          <a:pPr>
            <a:lnSpc>
              <a:spcPct val="100000"/>
            </a:lnSpc>
          </a:pPr>
          <a:r>
            <a:rPr lang="en-US" sz="1600" dirty="0"/>
            <a:t>Include a changelog (or README file) and keep it up to date!</a:t>
          </a:r>
          <a:br>
            <a:rPr lang="en-US" sz="1600" dirty="0"/>
          </a:br>
          <a:endParaRPr lang="en-US" sz="1600" dirty="0"/>
        </a:p>
      </dgm:t>
    </dgm:pt>
    <dgm:pt modelId="{781795E1-318B-4ABC-849C-6E50A3B7970C}" type="parTrans" cxnId="{2522D855-603C-48BD-9FDA-1DD9CA688F00}">
      <dgm:prSet/>
      <dgm:spPr/>
    </dgm:pt>
    <dgm:pt modelId="{D9A3D04A-7CFD-44EE-9ADC-3778AB263201}" type="sibTrans" cxnId="{2522D855-603C-48BD-9FDA-1DD9CA688F00}">
      <dgm:prSet/>
      <dgm:spPr/>
    </dgm:pt>
    <dgm:pt modelId="{5305D5D2-0F80-4015-991A-9F35E8F99B31}" type="pres">
      <dgm:prSet presAssocID="{8C3F4DB9-0EC4-438A-98C2-B7CD25A4F760}" presName="root" presStyleCnt="0">
        <dgm:presLayoutVars>
          <dgm:dir/>
          <dgm:resizeHandles val="exact"/>
        </dgm:presLayoutVars>
      </dgm:prSet>
      <dgm:spPr/>
    </dgm:pt>
    <dgm:pt modelId="{09368579-2D3F-4D39-A188-FFE8F621D5B5}" type="pres">
      <dgm:prSet presAssocID="{AF29E7B4-49F4-4D55-9381-1C3B6E6DB4CD}" presName="compNode" presStyleCnt="0"/>
      <dgm:spPr/>
    </dgm:pt>
    <dgm:pt modelId="{4DC69A2E-54A9-42C1-9ADD-8D74AF219E2C}" type="pres">
      <dgm:prSet presAssocID="{AF29E7B4-49F4-4D55-9381-1C3B6E6DB4C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Open Folder"/>
        </a:ext>
      </dgm:extLst>
    </dgm:pt>
    <dgm:pt modelId="{DE837D2A-E25B-41D4-BA4B-77BCD1B3E2E1}" type="pres">
      <dgm:prSet presAssocID="{AF29E7B4-49F4-4D55-9381-1C3B6E6DB4CD}" presName="iconSpace" presStyleCnt="0"/>
      <dgm:spPr/>
    </dgm:pt>
    <dgm:pt modelId="{34AEF206-6F54-46F3-AE6A-6ACF5A8E2B3B}" type="pres">
      <dgm:prSet presAssocID="{AF29E7B4-49F4-4D55-9381-1C3B6E6DB4CD}" presName="parTx" presStyleLbl="revTx" presStyleIdx="0" presStyleCnt="6">
        <dgm:presLayoutVars>
          <dgm:chMax val="0"/>
          <dgm:chPref val="0"/>
        </dgm:presLayoutVars>
      </dgm:prSet>
      <dgm:spPr/>
    </dgm:pt>
    <dgm:pt modelId="{3C839E4B-A1AC-4DFB-8314-04E13E9D83F9}" type="pres">
      <dgm:prSet presAssocID="{AF29E7B4-49F4-4D55-9381-1C3B6E6DB4CD}" presName="txSpace" presStyleCnt="0"/>
      <dgm:spPr/>
    </dgm:pt>
    <dgm:pt modelId="{A07B1EB2-2A4A-40F9-844D-7DCDF9107B75}" type="pres">
      <dgm:prSet presAssocID="{AF29E7B4-49F4-4D55-9381-1C3B6E6DB4CD}" presName="desTx" presStyleLbl="revTx" presStyleIdx="1" presStyleCnt="6">
        <dgm:presLayoutVars/>
      </dgm:prSet>
      <dgm:spPr/>
    </dgm:pt>
    <dgm:pt modelId="{CEFD6940-8B09-4F0A-A5EB-655B15FD6810}" type="pres">
      <dgm:prSet presAssocID="{1CB36A3B-29E5-4354-9D89-73862F538354}" presName="sibTrans" presStyleCnt="0"/>
      <dgm:spPr/>
    </dgm:pt>
    <dgm:pt modelId="{A1CA8DF8-EC69-484B-8CFB-5B9F2D62FADB}" type="pres">
      <dgm:prSet presAssocID="{B9A93789-725E-4D9E-A6C0-D9C7241505B1}" presName="compNode" presStyleCnt="0"/>
      <dgm:spPr/>
    </dgm:pt>
    <dgm:pt modelId="{2452D32F-FF6D-4163-9315-091E1E5CC567}" type="pres">
      <dgm:prSet presAssocID="{B9A93789-725E-4D9E-A6C0-D9C7241505B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hredder"/>
        </a:ext>
      </dgm:extLst>
    </dgm:pt>
    <dgm:pt modelId="{EE835E27-9E8D-460A-B5E6-A6FADFF424D3}" type="pres">
      <dgm:prSet presAssocID="{B9A93789-725E-4D9E-A6C0-D9C7241505B1}" presName="iconSpace" presStyleCnt="0"/>
      <dgm:spPr/>
    </dgm:pt>
    <dgm:pt modelId="{3C4EF075-3A09-4150-BF7E-DCEDC7C7797C}" type="pres">
      <dgm:prSet presAssocID="{B9A93789-725E-4D9E-A6C0-D9C7241505B1}" presName="parTx" presStyleLbl="revTx" presStyleIdx="2" presStyleCnt="6">
        <dgm:presLayoutVars>
          <dgm:chMax val="0"/>
          <dgm:chPref val="0"/>
        </dgm:presLayoutVars>
      </dgm:prSet>
      <dgm:spPr/>
    </dgm:pt>
    <dgm:pt modelId="{69568351-85D2-44AA-9D83-B7D9D1B017F2}" type="pres">
      <dgm:prSet presAssocID="{B9A93789-725E-4D9E-A6C0-D9C7241505B1}" presName="txSpace" presStyleCnt="0"/>
      <dgm:spPr/>
    </dgm:pt>
    <dgm:pt modelId="{07F0C361-6C9C-44B3-B125-BA90A00F08D4}" type="pres">
      <dgm:prSet presAssocID="{B9A93789-725E-4D9E-A6C0-D9C7241505B1}" presName="desTx" presStyleLbl="revTx" presStyleIdx="3" presStyleCnt="6">
        <dgm:presLayoutVars/>
      </dgm:prSet>
      <dgm:spPr/>
    </dgm:pt>
    <dgm:pt modelId="{CB20863E-5E91-4525-9AF4-D2B3EB7555C8}" type="pres">
      <dgm:prSet presAssocID="{3D75DE1C-6880-4424-8E2C-C5CB3E64DC7F}" presName="sibTrans" presStyleCnt="0"/>
      <dgm:spPr/>
    </dgm:pt>
    <dgm:pt modelId="{0EE20944-1BD7-404C-9E6D-CADB6C2A3E79}" type="pres">
      <dgm:prSet presAssocID="{AE603C9E-4384-4B80-8368-51EEEF1DDEE8}" presName="compNode" presStyleCnt="0"/>
      <dgm:spPr/>
    </dgm:pt>
    <dgm:pt modelId="{E35F9C73-3C0E-4E8A-B73F-72F0F7F131C3}" type="pres">
      <dgm:prSet presAssocID="{AE603C9E-4384-4B80-8368-51EEEF1DDEE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3264CC71-7986-4195-8DFE-EFB47EC6A84A}" type="pres">
      <dgm:prSet presAssocID="{AE603C9E-4384-4B80-8368-51EEEF1DDEE8}" presName="iconSpace" presStyleCnt="0"/>
      <dgm:spPr/>
    </dgm:pt>
    <dgm:pt modelId="{43F06F77-67DD-492C-813A-7CD90C5E28EB}" type="pres">
      <dgm:prSet presAssocID="{AE603C9E-4384-4B80-8368-51EEEF1DDEE8}" presName="parTx" presStyleLbl="revTx" presStyleIdx="4" presStyleCnt="6">
        <dgm:presLayoutVars>
          <dgm:chMax val="0"/>
          <dgm:chPref val="0"/>
        </dgm:presLayoutVars>
      </dgm:prSet>
      <dgm:spPr/>
    </dgm:pt>
    <dgm:pt modelId="{CA643EA7-2524-46DD-96A2-066836F017C5}" type="pres">
      <dgm:prSet presAssocID="{AE603C9E-4384-4B80-8368-51EEEF1DDEE8}" presName="txSpace" presStyleCnt="0"/>
      <dgm:spPr/>
    </dgm:pt>
    <dgm:pt modelId="{78884E2B-610D-4D48-A8CA-8A4FE47D6DDD}" type="pres">
      <dgm:prSet presAssocID="{AE603C9E-4384-4B80-8368-51EEEF1DDEE8}" presName="desTx" presStyleLbl="revTx" presStyleIdx="5" presStyleCnt="6">
        <dgm:presLayoutVars/>
      </dgm:prSet>
      <dgm:spPr/>
    </dgm:pt>
  </dgm:ptLst>
  <dgm:cxnLst>
    <dgm:cxn modelId="{31CEA102-FCC3-4BFB-B607-9A7068AC51C4}" type="presOf" srcId="{9F373FD8-2FE1-485F-8A28-E051BE9EB5CA}" destId="{07F0C361-6C9C-44B3-B125-BA90A00F08D4}" srcOrd="0" destOrd="2" presId="urn:microsoft.com/office/officeart/2018/2/layout/IconLabelDescriptionList"/>
    <dgm:cxn modelId="{F41D2C12-4A1F-41D2-8DA3-5CD6D68F6E27}" srcId="{8C3F4DB9-0EC4-438A-98C2-B7CD25A4F760}" destId="{AE603C9E-4384-4B80-8368-51EEEF1DDEE8}" srcOrd="2" destOrd="0" parTransId="{FBEF5114-9AB3-4E2C-94FC-B733C89722ED}" sibTransId="{9B7BC6C4-708F-46F1-9001-17CA5EFA146C}"/>
    <dgm:cxn modelId="{161EF822-1D78-4501-8213-C4F197493401}" srcId="{B9A93789-725E-4D9E-A6C0-D9C7241505B1}" destId="{9F373FD8-2FE1-485F-8A28-E051BE9EB5CA}" srcOrd="2" destOrd="0" parTransId="{4F49FC71-E014-4A02-973E-33597F9020DF}" sibTransId="{DA75E07B-0132-42C9-BCA2-9B8999531952}"/>
    <dgm:cxn modelId="{2CDC8D2B-1D8D-4F5E-96BE-1D023B21E527}" type="presOf" srcId="{8F5FB415-EDF6-42C5-A574-4D58B0E90E29}" destId="{A07B1EB2-2A4A-40F9-844D-7DCDF9107B75}" srcOrd="0" destOrd="1" presId="urn:microsoft.com/office/officeart/2018/2/layout/IconLabelDescriptionList"/>
    <dgm:cxn modelId="{3A59C464-E194-4A27-954B-B3A1182E2A56}" type="presOf" srcId="{AE603C9E-4384-4B80-8368-51EEEF1DDEE8}" destId="{43F06F77-67DD-492C-813A-7CD90C5E28EB}" srcOrd="0" destOrd="0" presId="urn:microsoft.com/office/officeart/2018/2/layout/IconLabelDescriptionList"/>
    <dgm:cxn modelId="{4F8A0949-1C46-455E-8751-C59FDCBCE6DE}" srcId="{650B8307-0374-46A7-B63E-A75A2E77E70E}" destId="{8F5FB415-EDF6-42C5-A574-4D58B0E90E29}" srcOrd="0" destOrd="0" parTransId="{D31FFDD2-CBEE-4B8D-A62F-85BCA1E96218}" sibTransId="{AB456F16-5629-4696-BFD1-A9FBCF05F0E3}"/>
    <dgm:cxn modelId="{F1820072-401F-49BB-8DC0-BC05B4B6A5B9}" type="presOf" srcId="{2308299B-033D-490E-A179-0037A1DD71F2}" destId="{07F0C361-6C9C-44B3-B125-BA90A00F08D4}" srcOrd="0" destOrd="0" presId="urn:microsoft.com/office/officeart/2018/2/layout/IconLabelDescriptionList"/>
    <dgm:cxn modelId="{4E688F74-B930-481C-BDEF-824D9DEEC307}" type="presOf" srcId="{1EA0D6BA-5499-43FF-B3BF-6768B4C00555}" destId="{A07B1EB2-2A4A-40F9-844D-7DCDF9107B75}" srcOrd="0" destOrd="3" presId="urn:microsoft.com/office/officeart/2018/2/layout/IconLabelDescriptionList"/>
    <dgm:cxn modelId="{9DBDB255-E9D5-45E3-9483-9EE12DE347E4}" type="presOf" srcId="{BF02C2B6-AB12-4FC1-B63D-FF96D81969DA}" destId="{78884E2B-610D-4D48-A8CA-8A4FE47D6DDD}" srcOrd="0" destOrd="0" presId="urn:microsoft.com/office/officeart/2018/2/layout/IconLabelDescriptionList"/>
    <dgm:cxn modelId="{2522D855-603C-48BD-9FDA-1DD9CA688F00}" srcId="{AF29E7B4-49F4-4D55-9381-1C3B6E6DB4CD}" destId="{1EA0D6BA-5499-43FF-B3BF-6768B4C00555}" srcOrd="1" destOrd="0" parTransId="{781795E1-318B-4ABC-849C-6E50A3B7970C}" sibTransId="{D9A3D04A-7CFD-44EE-9ADC-3778AB263201}"/>
    <dgm:cxn modelId="{C5442080-4919-4BB5-B211-333815F4C7CC}" type="presOf" srcId="{F93E63FE-FA7A-44C0-8D81-9D305F4FB22F}" destId="{78884E2B-610D-4D48-A8CA-8A4FE47D6DDD}" srcOrd="0" destOrd="1" presId="urn:microsoft.com/office/officeart/2018/2/layout/IconLabelDescriptionList"/>
    <dgm:cxn modelId="{31A59280-4D64-41B6-89B6-97CC4DA7BFA8}" type="presOf" srcId="{32EBB574-B85A-404D-950D-4E06994FDF3B}" destId="{07F0C361-6C9C-44B3-B125-BA90A00F08D4}" srcOrd="0" destOrd="1" presId="urn:microsoft.com/office/officeart/2018/2/layout/IconLabelDescriptionList"/>
    <dgm:cxn modelId="{0E510982-0091-467E-B639-DF8B64726C77}" srcId="{AE603C9E-4384-4B80-8368-51EEEF1DDEE8}" destId="{BF02C2B6-AB12-4FC1-B63D-FF96D81969DA}" srcOrd="0" destOrd="0" parTransId="{0B49168C-E3B1-4DB2-BF9F-F560E578CDDE}" sibTransId="{6E2862D9-1143-4D4D-9601-77588A56B38F}"/>
    <dgm:cxn modelId="{FE44EA87-6AD9-44B0-B539-F3B215236ECD}" type="presOf" srcId="{B9A93789-725E-4D9E-A6C0-D9C7241505B1}" destId="{3C4EF075-3A09-4150-BF7E-DCEDC7C7797C}" srcOrd="0" destOrd="0" presId="urn:microsoft.com/office/officeart/2018/2/layout/IconLabelDescriptionList"/>
    <dgm:cxn modelId="{1CB5409B-0BDF-4D9A-8BC0-4E9E864E08CD}" type="presOf" srcId="{650B8307-0374-46A7-B63E-A75A2E77E70E}" destId="{A07B1EB2-2A4A-40F9-844D-7DCDF9107B75}" srcOrd="0" destOrd="0" presId="urn:microsoft.com/office/officeart/2018/2/layout/IconLabelDescriptionList"/>
    <dgm:cxn modelId="{954CED9C-FC1E-4E0E-9E77-6AD6CE14351D}" type="presOf" srcId="{171D0B2F-BB96-48C9-BDA1-D43AB0725039}" destId="{A07B1EB2-2A4A-40F9-844D-7DCDF9107B75}" srcOrd="0" destOrd="2" presId="urn:microsoft.com/office/officeart/2018/2/layout/IconLabelDescriptionList"/>
    <dgm:cxn modelId="{9C4279B6-FB86-4FB2-84D0-918216ACB39D}" type="presOf" srcId="{8C3F4DB9-0EC4-438A-98C2-B7CD25A4F760}" destId="{5305D5D2-0F80-4015-991A-9F35E8F99B31}" srcOrd="0" destOrd="0" presId="urn:microsoft.com/office/officeart/2018/2/layout/IconLabelDescriptionList"/>
    <dgm:cxn modelId="{0FB4ADBA-4468-4F52-8A69-7DD144CFAC75}" srcId="{B9A93789-725E-4D9E-A6C0-D9C7241505B1}" destId="{32EBB574-B85A-404D-950D-4E06994FDF3B}" srcOrd="1" destOrd="0" parTransId="{6BA91E96-F856-4DE5-8352-61A9029D23C5}" sibTransId="{4154B023-91ED-4409-83C5-7FCEE2E6C76D}"/>
    <dgm:cxn modelId="{A0E83BC6-5175-49CB-A1FB-45B8D2F8BC7D}" srcId="{B9A93789-725E-4D9E-A6C0-D9C7241505B1}" destId="{2308299B-033D-490E-A179-0037A1DD71F2}" srcOrd="0" destOrd="0" parTransId="{33595D0C-63FA-43E9-9CE8-91C603076403}" sibTransId="{BFE70E9A-2663-4021-90B5-DE19F37CF516}"/>
    <dgm:cxn modelId="{DCC039D0-CF0A-4015-B632-67E19F881188}" srcId="{AF29E7B4-49F4-4D55-9381-1C3B6E6DB4CD}" destId="{650B8307-0374-46A7-B63E-A75A2E77E70E}" srcOrd="0" destOrd="0" parTransId="{429885CD-B270-4673-B18B-974A9D693BC8}" sibTransId="{7858F3A9-D37B-40CE-86A3-E0C8E2AD873B}"/>
    <dgm:cxn modelId="{B378C5D0-7D21-447D-8EA4-292CB44D734D}" srcId="{8C3F4DB9-0EC4-438A-98C2-B7CD25A4F760}" destId="{B9A93789-725E-4D9E-A6C0-D9C7241505B1}" srcOrd="1" destOrd="0" parTransId="{1AE444BB-625E-4119-BAF7-B0B84D82904C}" sibTransId="{3D75DE1C-6880-4424-8E2C-C5CB3E64DC7F}"/>
    <dgm:cxn modelId="{F05B75E3-A399-44C3-8BCB-B400AD5F733A}" srcId="{8C3F4DB9-0EC4-438A-98C2-B7CD25A4F760}" destId="{AF29E7B4-49F4-4D55-9381-1C3B6E6DB4CD}" srcOrd="0" destOrd="0" parTransId="{FC40E811-695B-42AA-BE50-5A73C965598B}" sibTransId="{1CB36A3B-29E5-4354-9D89-73862F538354}"/>
    <dgm:cxn modelId="{AFBBE9E3-AF6B-4A53-9F25-665DF1911DE2}" srcId="{650B8307-0374-46A7-B63E-A75A2E77E70E}" destId="{171D0B2F-BB96-48C9-BDA1-D43AB0725039}" srcOrd="1" destOrd="0" parTransId="{7E34C375-1C46-42A2-B816-7F26ADBF4BA9}" sibTransId="{9269D3AF-E005-4B0D-918C-9594D09E9A2C}"/>
    <dgm:cxn modelId="{B2842CF1-8B1D-480E-9936-707F1C54CBE2}" type="presOf" srcId="{AF29E7B4-49F4-4D55-9381-1C3B6E6DB4CD}" destId="{34AEF206-6F54-46F3-AE6A-6ACF5A8E2B3B}" srcOrd="0" destOrd="0" presId="urn:microsoft.com/office/officeart/2018/2/layout/IconLabelDescriptionList"/>
    <dgm:cxn modelId="{FE3A3FFA-2E72-49C3-B4A1-D9CAED3E0D72}" srcId="{AE603C9E-4384-4B80-8368-51EEEF1DDEE8}" destId="{F93E63FE-FA7A-44C0-8D81-9D305F4FB22F}" srcOrd="1" destOrd="0" parTransId="{888C182A-2222-49C5-B5F3-D234647715F8}" sibTransId="{2E07022E-66B2-4E38-804B-C09D70759B53}"/>
    <dgm:cxn modelId="{7847C9B8-471F-4D50-BF62-C3E796A919E6}" type="presParOf" srcId="{5305D5D2-0F80-4015-991A-9F35E8F99B31}" destId="{09368579-2D3F-4D39-A188-FFE8F621D5B5}" srcOrd="0" destOrd="0" presId="urn:microsoft.com/office/officeart/2018/2/layout/IconLabelDescriptionList"/>
    <dgm:cxn modelId="{5FFFCD09-EC0D-4121-B181-0EFB0DA7CC96}" type="presParOf" srcId="{09368579-2D3F-4D39-A188-FFE8F621D5B5}" destId="{4DC69A2E-54A9-42C1-9ADD-8D74AF219E2C}" srcOrd="0" destOrd="0" presId="urn:microsoft.com/office/officeart/2018/2/layout/IconLabelDescriptionList"/>
    <dgm:cxn modelId="{51323688-5B57-440A-829F-2D663A20EA07}" type="presParOf" srcId="{09368579-2D3F-4D39-A188-FFE8F621D5B5}" destId="{DE837D2A-E25B-41D4-BA4B-77BCD1B3E2E1}" srcOrd="1" destOrd="0" presId="urn:microsoft.com/office/officeart/2018/2/layout/IconLabelDescriptionList"/>
    <dgm:cxn modelId="{02478960-8144-4590-AD3B-7678E6E7EB12}" type="presParOf" srcId="{09368579-2D3F-4D39-A188-FFE8F621D5B5}" destId="{34AEF206-6F54-46F3-AE6A-6ACF5A8E2B3B}" srcOrd="2" destOrd="0" presId="urn:microsoft.com/office/officeart/2018/2/layout/IconLabelDescriptionList"/>
    <dgm:cxn modelId="{4DE7BEA0-2CE1-4CF2-9538-171E78A3F540}" type="presParOf" srcId="{09368579-2D3F-4D39-A188-FFE8F621D5B5}" destId="{3C839E4B-A1AC-4DFB-8314-04E13E9D83F9}" srcOrd="3" destOrd="0" presId="urn:microsoft.com/office/officeart/2018/2/layout/IconLabelDescriptionList"/>
    <dgm:cxn modelId="{9E773942-89F0-46EB-B290-38C6FEC4B55E}" type="presParOf" srcId="{09368579-2D3F-4D39-A188-FFE8F621D5B5}" destId="{A07B1EB2-2A4A-40F9-844D-7DCDF9107B75}" srcOrd="4" destOrd="0" presId="urn:microsoft.com/office/officeart/2018/2/layout/IconLabelDescriptionList"/>
    <dgm:cxn modelId="{DDCAEBEE-711F-4752-8841-459A6063E838}" type="presParOf" srcId="{5305D5D2-0F80-4015-991A-9F35E8F99B31}" destId="{CEFD6940-8B09-4F0A-A5EB-655B15FD6810}" srcOrd="1" destOrd="0" presId="urn:microsoft.com/office/officeart/2018/2/layout/IconLabelDescriptionList"/>
    <dgm:cxn modelId="{ABE4F3BE-3720-4690-A4A3-79BE0023CFB6}" type="presParOf" srcId="{5305D5D2-0F80-4015-991A-9F35E8F99B31}" destId="{A1CA8DF8-EC69-484B-8CFB-5B9F2D62FADB}" srcOrd="2" destOrd="0" presId="urn:microsoft.com/office/officeart/2018/2/layout/IconLabelDescriptionList"/>
    <dgm:cxn modelId="{B679AE31-61E6-4362-B8EF-BFE35FFCD882}" type="presParOf" srcId="{A1CA8DF8-EC69-484B-8CFB-5B9F2D62FADB}" destId="{2452D32F-FF6D-4163-9315-091E1E5CC567}" srcOrd="0" destOrd="0" presId="urn:microsoft.com/office/officeart/2018/2/layout/IconLabelDescriptionList"/>
    <dgm:cxn modelId="{D6B84477-3E69-4CCE-8948-F8E53E6205AC}" type="presParOf" srcId="{A1CA8DF8-EC69-484B-8CFB-5B9F2D62FADB}" destId="{EE835E27-9E8D-460A-B5E6-A6FADFF424D3}" srcOrd="1" destOrd="0" presId="urn:microsoft.com/office/officeart/2018/2/layout/IconLabelDescriptionList"/>
    <dgm:cxn modelId="{34DB45B3-FCBC-479F-99F4-E6B8A64A77CD}" type="presParOf" srcId="{A1CA8DF8-EC69-484B-8CFB-5B9F2D62FADB}" destId="{3C4EF075-3A09-4150-BF7E-DCEDC7C7797C}" srcOrd="2" destOrd="0" presId="urn:microsoft.com/office/officeart/2018/2/layout/IconLabelDescriptionList"/>
    <dgm:cxn modelId="{A975AC9F-E342-4E6D-BFE7-F743E4B2C081}" type="presParOf" srcId="{A1CA8DF8-EC69-484B-8CFB-5B9F2D62FADB}" destId="{69568351-85D2-44AA-9D83-B7D9D1B017F2}" srcOrd="3" destOrd="0" presId="urn:microsoft.com/office/officeart/2018/2/layout/IconLabelDescriptionList"/>
    <dgm:cxn modelId="{93B77F0F-8ECC-401D-BAD3-DE6691E1C874}" type="presParOf" srcId="{A1CA8DF8-EC69-484B-8CFB-5B9F2D62FADB}" destId="{07F0C361-6C9C-44B3-B125-BA90A00F08D4}" srcOrd="4" destOrd="0" presId="urn:microsoft.com/office/officeart/2018/2/layout/IconLabelDescriptionList"/>
    <dgm:cxn modelId="{51884E94-6C93-479F-A75A-698E61FE8A8E}" type="presParOf" srcId="{5305D5D2-0F80-4015-991A-9F35E8F99B31}" destId="{CB20863E-5E91-4525-9AF4-D2B3EB7555C8}" srcOrd="3" destOrd="0" presId="urn:microsoft.com/office/officeart/2018/2/layout/IconLabelDescriptionList"/>
    <dgm:cxn modelId="{59B03C24-3C54-42A1-8A24-3599533E8A0D}" type="presParOf" srcId="{5305D5D2-0F80-4015-991A-9F35E8F99B31}" destId="{0EE20944-1BD7-404C-9E6D-CADB6C2A3E79}" srcOrd="4" destOrd="0" presId="urn:microsoft.com/office/officeart/2018/2/layout/IconLabelDescriptionList"/>
    <dgm:cxn modelId="{C2661799-C2EE-4AF3-B41C-6921CEF135AC}" type="presParOf" srcId="{0EE20944-1BD7-404C-9E6D-CADB6C2A3E79}" destId="{E35F9C73-3C0E-4E8A-B73F-72F0F7F131C3}" srcOrd="0" destOrd="0" presId="urn:microsoft.com/office/officeart/2018/2/layout/IconLabelDescriptionList"/>
    <dgm:cxn modelId="{1CE76C0C-C54E-4374-B048-F899D15C3F8E}" type="presParOf" srcId="{0EE20944-1BD7-404C-9E6D-CADB6C2A3E79}" destId="{3264CC71-7986-4195-8DFE-EFB47EC6A84A}" srcOrd="1" destOrd="0" presId="urn:microsoft.com/office/officeart/2018/2/layout/IconLabelDescriptionList"/>
    <dgm:cxn modelId="{116FEE21-1C36-4469-97FE-21065DC4FFB0}" type="presParOf" srcId="{0EE20944-1BD7-404C-9E6D-CADB6C2A3E79}" destId="{43F06F77-67DD-492C-813A-7CD90C5E28EB}" srcOrd="2" destOrd="0" presId="urn:microsoft.com/office/officeart/2018/2/layout/IconLabelDescriptionList"/>
    <dgm:cxn modelId="{2191206C-A787-481F-A833-577BD074699E}" type="presParOf" srcId="{0EE20944-1BD7-404C-9E6D-CADB6C2A3E79}" destId="{CA643EA7-2524-46DD-96A2-066836F017C5}" srcOrd="3" destOrd="0" presId="urn:microsoft.com/office/officeart/2018/2/layout/IconLabelDescriptionList"/>
    <dgm:cxn modelId="{B0173694-BC29-4444-8918-4448C3A1638C}" type="presParOf" srcId="{0EE20944-1BD7-404C-9E6D-CADB6C2A3E79}" destId="{78884E2B-610D-4D48-A8CA-8A4FE47D6DDD}"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C69A2E-54A9-42C1-9ADD-8D74AF219E2C}">
      <dsp:nvSpPr>
        <dsp:cNvPr id="0" name=""/>
        <dsp:cNvSpPr/>
      </dsp:nvSpPr>
      <dsp:spPr>
        <a:xfrm>
          <a:off x="14473" y="0"/>
          <a:ext cx="853260" cy="8217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4AEF206-6F54-46F3-AE6A-6ACF5A8E2B3B}">
      <dsp:nvSpPr>
        <dsp:cNvPr id="0" name=""/>
        <dsp:cNvSpPr/>
      </dsp:nvSpPr>
      <dsp:spPr>
        <a:xfrm>
          <a:off x="14473" y="995228"/>
          <a:ext cx="2437887" cy="418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Folder structure</a:t>
          </a:r>
        </a:p>
      </dsp:txBody>
      <dsp:txXfrm>
        <a:off x="14473" y="995228"/>
        <a:ext cx="2437887" cy="418627"/>
      </dsp:txXfrm>
    </dsp:sp>
    <dsp:sp modelId="{A07B1EB2-2A4A-40F9-844D-7DCDF9107B75}">
      <dsp:nvSpPr>
        <dsp:cNvPr id="0" name=""/>
        <dsp:cNvSpPr/>
      </dsp:nvSpPr>
      <dsp:spPr>
        <a:xfrm>
          <a:off x="14473" y="1494536"/>
          <a:ext cx="2437887" cy="26982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Directory, file, and R object naming </a:t>
          </a:r>
        </a:p>
        <a:p>
          <a:pPr marL="114300" lvl="1" indent="-114300" algn="l" defTabSz="622300">
            <a:lnSpc>
              <a:spcPct val="90000"/>
            </a:lnSpc>
            <a:spcBef>
              <a:spcPct val="0"/>
            </a:spcBef>
            <a:spcAft>
              <a:spcPct val="15000"/>
            </a:spcAft>
            <a:buChar char="•"/>
          </a:pPr>
          <a:r>
            <a:rPr lang="en-US" sz="1400" kern="1200" dirty="0"/>
            <a:t>Short but descriptive (PBear_2020_harvest.csv) </a:t>
          </a:r>
        </a:p>
        <a:p>
          <a:pPr marL="114300" lvl="1" indent="-114300" algn="l" defTabSz="622300">
            <a:lnSpc>
              <a:spcPct val="90000"/>
            </a:lnSpc>
            <a:spcBef>
              <a:spcPct val="0"/>
            </a:spcBef>
            <a:spcAft>
              <a:spcPct val="15000"/>
            </a:spcAft>
            <a:buChar char="•"/>
          </a:pPr>
          <a:r>
            <a:rPr lang="en-US" sz="1400" kern="1200" dirty="0"/>
            <a:t>No spaces or special characters (!@#$.)</a:t>
          </a:r>
        </a:p>
        <a:p>
          <a:pPr marL="0" lvl="0" indent="0" algn="l" defTabSz="711200">
            <a:lnSpc>
              <a:spcPct val="100000"/>
            </a:lnSpc>
            <a:spcBef>
              <a:spcPct val="0"/>
            </a:spcBef>
            <a:spcAft>
              <a:spcPct val="35000"/>
            </a:spcAft>
            <a:buNone/>
          </a:pPr>
          <a:endParaRPr lang="en-US" sz="1600" kern="1200" dirty="0"/>
        </a:p>
        <a:p>
          <a:pPr marL="0" lvl="0" indent="0" algn="l" defTabSz="711200">
            <a:lnSpc>
              <a:spcPct val="100000"/>
            </a:lnSpc>
            <a:spcBef>
              <a:spcPct val="0"/>
            </a:spcBef>
            <a:spcAft>
              <a:spcPct val="35000"/>
            </a:spcAft>
            <a:buNone/>
          </a:pPr>
          <a:r>
            <a:rPr lang="en-US" sz="1600" kern="1200" dirty="0"/>
            <a:t>Include a changelog (or README file) and keep it up to date!</a:t>
          </a:r>
          <a:br>
            <a:rPr lang="en-US" sz="1600" kern="1200" dirty="0"/>
          </a:br>
          <a:endParaRPr lang="en-US" sz="1600" kern="1200" dirty="0"/>
        </a:p>
      </dsp:txBody>
      <dsp:txXfrm>
        <a:off x="14473" y="1494536"/>
        <a:ext cx="2437887" cy="2698268"/>
      </dsp:txXfrm>
    </dsp:sp>
    <dsp:sp modelId="{2452D32F-FF6D-4163-9315-091E1E5CC567}">
      <dsp:nvSpPr>
        <dsp:cNvPr id="0" name=""/>
        <dsp:cNvSpPr/>
      </dsp:nvSpPr>
      <dsp:spPr>
        <a:xfrm>
          <a:off x="2878991" y="0"/>
          <a:ext cx="853260" cy="8217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C4EF075-3A09-4150-BF7E-DCEDC7C7797C}">
      <dsp:nvSpPr>
        <dsp:cNvPr id="0" name=""/>
        <dsp:cNvSpPr/>
      </dsp:nvSpPr>
      <dsp:spPr>
        <a:xfrm>
          <a:off x="2878991" y="995228"/>
          <a:ext cx="2437887" cy="418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Create an R project</a:t>
          </a:r>
        </a:p>
      </dsp:txBody>
      <dsp:txXfrm>
        <a:off x="2878991" y="995228"/>
        <a:ext cx="2437887" cy="418627"/>
      </dsp:txXfrm>
    </dsp:sp>
    <dsp:sp modelId="{07F0C361-6C9C-44B3-B125-BA90A00F08D4}">
      <dsp:nvSpPr>
        <dsp:cNvPr id="0" name=""/>
        <dsp:cNvSpPr/>
      </dsp:nvSpPr>
      <dsp:spPr>
        <a:xfrm>
          <a:off x="2878991" y="1494536"/>
          <a:ext cx="2437887" cy="26982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Bundles work into self-containing folder</a:t>
          </a:r>
          <a:br>
            <a:rPr lang="en-US" sz="1600" kern="1200" dirty="0"/>
          </a:br>
          <a:endParaRPr lang="en-US" sz="1600" kern="1200" dirty="0"/>
        </a:p>
        <a:p>
          <a:pPr marL="0" lvl="0" indent="0" algn="l" defTabSz="711200">
            <a:lnSpc>
              <a:spcPct val="100000"/>
            </a:lnSpc>
            <a:spcBef>
              <a:spcPct val="0"/>
            </a:spcBef>
            <a:spcAft>
              <a:spcPct val="35000"/>
            </a:spcAft>
            <a:buNone/>
          </a:pPr>
          <a:r>
            <a:rPr lang="en-US" sz="1600" kern="1200" dirty="0"/>
            <a:t>Allows version control – </a:t>
          </a:r>
          <a:r>
            <a:rPr lang="en-US" sz="1600" kern="1200" dirty="0" err="1"/>
            <a:t>Github</a:t>
          </a:r>
          <a:br>
            <a:rPr lang="en-US" sz="1600" kern="1200" dirty="0"/>
          </a:br>
          <a:endParaRPr lang="en-US" sz="1600" kern="1200" dirty="0"/>
        </a:p>
        <a:p>
          <a:pPr marL="0" lvl="0" indent="0" algn="l" defTabSz="711200">
            <a:lnSpc>
              <a:spcPct val="100000"/>
            </a:lnSpc>
            <a:spcBef>
              <a:spcPct val="0"/>
            </a:spcBef>
            <a:spcAft>
              <a:spcPct val="35000"/>
            </a:spcAft>
            <a:buNone/>
          </a:pPr>
          <a:r>
            <a:rPr lang="en-US" sz="1600" kern="1200" dirty="0"/>
            <a:t>Reduces directory name changing</a:t>
          </a:r>
        </a:p>
      </dsp:txBody>
      <dsp:txXfrm>
        <a:off x="2878991" y="1494536"/>
        <a:ext cx="2437887" cy="2698268"/>
      </dsp:txXfrm>
    </dsp:sp>
    <dsp:sp modelId="{E35F9C73-3C0E-4E8A-B73F-72F0F7F131C3}">
      <dsp:nvSpPr>
        <dsp:cNvPr id="0" name=""/>
        <dsp:cNvSpPr/>
      </dsp:nvSpPr>
      <dsp:spPr>
        <a:xfrm>
          <a:off x="5743509" y="0"/>
          <a:ext cx="853260" cy="8217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F06F77-67DD-492C-813A-7CD90C5E28EB}">
      <dsp:nvSpPr>
        <dsp:cNvPr id="0" name=""/>
        <dsp:cNvSpPr/>
      </dsp:nvSpPr>
      <dsp:spPr>
        <a:xfrm>
          <a:off x="5743509" y="995228"/>
          <a:ext cx="2437887" cy="4186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Keep code tidy and well-documented</a:t>
          </a:r>
        </a:p>
      </dsp:txBody>
      <dsp:txXfrm>
        <a:off x="5743509" y="995228"/>
        <a:ext cx="2437887" cy="418627"/>
      </dsp:txXfrm>
    </dsp:sp>
    <dsp:sp modelId="{78884E2B-610D-4D48-A8CA-8A4FE47D6DDD}">
      <dsp:nvSpPr>
        <dsp:cNvPr id="0" name=""/>
        <dsp:cNvSpPr/>
      </dsp:nvSpPr>
      <dsp:spPr>
        <a:xfrm>
          <a:off x="5743509" y="1494536"/>
          <a:ext cx="2437887" cy="26982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kern="1200" dirty="0"/>
            <a:t>Include comments</a:t>
          </a:r>
          <a:br>
            <a:rPr lang="en-US" sz="1600" kern="1200" dirty="0"/>
          </a:br>
          <a:endParaRPr lang="en-US" sz="1600" kern="1200" dirty="0"/>
        </a:p>
        <a:p>
          <a:pPr marL="0" lvl="0" indent="0" algn="l" defTabSz="711200">
            <a:lnSpc>
              <a:spcPct val="100000"/>
            </a:lnSpc>
            <a:spcBef>
              <a:spcPct val="0"/>
            </a:spcBef>
            <a:spcAft>
              <a:spcPct val="35000"/>
            </a:spcAft>
            <a:buNone/>
          </a:pPr>
          <a:r>
            <a:rPr lang="en-US" sz="1600" kern="1200" dirty="0"/>
            <a:t>Include headers and </a:t>
          </a:r>
          <a:r>
            <a:rPr lang="en-US" sz="1600" kern="1200" dirty="0" err="1"/>
            <a:t>subheaders</a:t>
          </a:r>
          <a:endParaRPr lang="en-US" sz="1600" kern="1200" dirty="0"/>
        </a:p>
      </dsp:txBody>
      <dsp:txXfrm>
        <a:off x="5743509" y="1494536"/>
        <a:ext cx="2437887" cy="2698268"/>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jpeg>
</file>

<file path=ppt/media/image26.png>
</file>

<file path=ppt/media/image27.jpeg>
</file>

<file path=ppt/media/image28.png>
</file>

<file path=ppt/media/image29.jpeg>
</file>

<file path=ppt/media/image3.png>
</file>

<file path=ppt/media/image30.jpeg>
</file>

<file path=ppt/media/image31.png>
</file>

<file path=ppt/media/image32.png>
</file>

<file path=ppt/media/image33.png>
</file>

<file path=ppt/media/image34.jpeg>
</file>

<file path=ppt/media/image35.jpeg>
</file>

<file path=ppt/media/image36.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A776A1-4993-4F2C-9FC7-024399FC3528}" type="datetimeFigureOut">
              <a:rPr lang="en-US" smtClean="0"/>
              <a:t>11/12/2024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61618F-22AD-4D20-BC96-EB4E38713DB8}" type="slidenum">
              <a:rPr lang="en-US" smtClean="0"/>
              <a:t>‹#›</a:t>
            </a:fld>
            <a:endParaRPr lang="en-US"/>
          </a:p>
        </p:txBody>
      </p:sp>
    </p:spTree>
    <p:extLst>
      <p:ext uri="{BB962C8B-B14F-4D97-AF65-F5344CB8AC3E}">
        <p14:creationId xmlns:p14="http://schemas.microsoft.com/office/powerpoint/2010/main" val="1935637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slide" Target="../slides/slide29.xml"/><Relationship Id="rId1" Type="http://schemas.openxmlformats.org/officeDocument/2006/relationships/notesMaster" Target="../notesMasters/notesMaster1.xml"/><Relationship Id="rId4" Type="http://schemas.openxmlformats.org/officeDocument/2006/relationships/hyperlink" Target="https://about.gitlab.com/"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JW</a:t>
            </a:r>
          </a:p>
        </p:txBody>
      </p:sp>
      <p:sp>
        <p:nvSpPr>
          <p:cNvPr id="4" name="Slide Number Placeholder 3"/>
          <p:cNvSpPr>
            <a:spLocks noGrp="1"/>
          </p:cNvSpPr>
          <p:nvPr>
            <p:ph type="sldNum" sz="quarter" idx="5"/>
          </p:nvPr>
        </p:nvSpPr>
        <p:spPr/>
        <p:txBody>
          <a:bodyPr/>
          <a:lstStyle/>
          <a:p>
            <a:fld id="{AB61618F-22AD-4D20-BC96-EB4E38713DB8}" type="slidenum">
              <a:rPr lang="en-US" smtClean="0"/>
              <a:t>1</a:t>
            </a:fld>
            <a:endParaRPr lang="en-US"/>
          </a:p>
        </p:txBody>
      </p:sp>
    </p:spTree>
    <p:extLst>
      <p:ext uri="{BB962C8B-B14F-4D97-AF65-F5344CB8AC3E}">
        <p14:creationId xmlns:p14="http://schemas.microsoft.com/office/powerpoint/2010/main" val="10914601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JC</a:t>
            </a:r>
          </a:p>
          <a:p>
            <a:endParaRPr lang="en-US" dirty="0"/>
          </a:p>
          <a:p>
            <a:r>
              <a:rPr lang="en-US" dirty="0"/>
              <a:t>Code chunks are what make </a:t>
            </a:r>
            <a:r>
              <a:rPr lang="en-US" dirty="0" err="1"/>
              <a:t>Rmd</a:t>
            </a:r>
            <a:r>
              <a:rPr lang="en-US" dirty="0"/>
              <a:t> so great. They allow you to integrate code into your document so that it is dynamic. Code chunks always start will ```{r} and end with ```</a:t>
            </a:r>
          </a:p>
          <a:p>
            <a:r>
              <a:rPr lang="en-US" dirty="0"/>
              <a:t>A shortcut for inserting a code chunk is </a:t>
            </a:r>
            <a:r>
              <a:rPr lang="en-US" dirty="0" err="1"/>
              <a:t>Cntrl</a:t>
            </a:r>
            <a:r>
              <a:rPr lang="en-US" dirty="0"/>
              <a:t> + Alt + 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Alternatively, you can click the +C icon in the top right of the window. </a:t>
            </a:r>
          </a:p>
        </p:txBody>
      </p:sp>
      <p:sp>
        <p:nvSpPr>
          <p:cNvPr id="4" name="Slide Number Placeholder 3"/>
          <p:cNvSpPr>
            <a:spLocks noGrp="1"/>
          </p:cNvSpPr>
          <p:nvPr>
            <p:ph type="sldNum" sz="quarter" idx="5"/>
          </p:nvPr>
        </p:nvSpPr>
        <p:spPr/>
        <p:txBody>
          <a:bodyPr/>
          <a:lstStyle/>
          <a:p>
            <a:fld id="{AB61618F-22AD-4D20-BC96-EB4E38713DB8}" type="slidenum">
              <a:rPr lang="en-US" smtClean="0"/>
              <a:t>15</a:t>
            </a:fld>
            <a:endParaRPr lang="en-US"/>
          </a:p>
        </p:txBody>
      </p:sp>
    </p:spTree>
    <p:extLst>
      <p:ext uri="{BB962C8B-B14F-4D97-AF65-F5344CB8AC3E}">
        <p14:creationId xmlns:p14="http://schemas.microsoft.com/office/powerpoint/2010/main" val="34564897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JW</a:t>
            </a:r>
          </a:p>
          <a:p>
            <a:endParaRPr lang="en-US" dirty="0"/>
          </a:p>
          <a:p>
            <a:r>
              <a:rPr lang="en-US" dirty="0"/>
              <a:t>Note that in inline code and code chunks, the user specifies “r” after the ``` or `    This is because you can include various languages like python, SQL, R, or Julia so the user needs to specify which language they’re using</a:t>
            </a:r>
          </a:p>
          <a:p>
            <a:endParaRPr lang="en-US" dirty="0"/>
          </a:p>
          <a:p>
            <a:r>
              <a:rPr lang="en-US" dirty="0"/>
              <a:t>In code chunks, after the ```{r the user can provide a title for the code chunk. Its good practice to provide one to keep things organized, create a useable outline, and help troubleshoot the code if there’s an error.</a:t>
            </a:r>
          </a:p>
          <a:p>
            <a:br>
              <a:rPr lang="en-US" dirty="0"/>
            </a:br>
            <a:r>
              <a:rPr lang="en-US" dirty="0"/>
              <a:t>After the title of the code chunk, the user can provide options which are separated by commas. There a ton of different options but here are some common ones used.</a:t>
            </a:r>
            <a:br>
              <a:rPr lang="en-US" dirty="0"/>
            </a:br>
            <a:br>
              <a:rPr lang="en-US" dirty="0"/>
            </a:br>
            <a:br>
              <a:rPr lang="en-US" dirty="0"/>
            </a:br>
            <a:r>
              <a:rPr lang="en-US" dirty="0"/>
              <a:t>https://rmarkdown.rstudio.com/lesson-3.html</a:t>
            </a:r>
            <a:br>
              <a:rPr lang="en-US" dirty="0"/>
            </a:br>
            <a:endParaRPr lang="en-US" dirty="0"/>
          </a:p>
          <a:p>
            <a:endParaRPr lang="en-US" dirty="0"/>
          </a:p>
        </p:txBody>
      </p:sp>
      <p:sp>
        <p:nvSpPr>
          <p:cNvPr id="4" name="Slide Number Placeholder 3"/>
          <p:cNvSpPr>
            <a:spLocks noGrp="1"/>
          </p:cNvSpPr>
          <p:nvPr>
            <p:ph type="sldNum" sz="quarter" idx="5"/>
          </p:nvPr>
        </p:nvSpPr>
        <p:spPr/>
        <p:txBody>
          <a:bodyPr/>
          <a:lstStyle/>
          <a:p>
            <a:fld id="{AB61618F-22AD-4D20-BC96-EB4E38713DB8}" type="slidenum">
              <a:rPr lang="en-US" smtClean="0"/>
              <a:t>16</a:t>
            </a:fld>
            <a:endParaRPr lang="en-US"/>
          </a:p>
        </p:txBody>
      </p:sp>
    </p:spTree>
    <p:extLst>
      <p:ext uri="{BB962C8B-B14F-4D97-AF65-F5344CB8AC3E}">
        <p14:creationId xmlns:p14="http://schemas.microsoft.com/office/powerpoint/2010/main" val="1557129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JC</a:t>
            </a:r>
          </a:p>
        </p:txBody>
      </p:sp>
      <p:sp>
        <p:nvSpPr>
          <p:cNvPr id="4" name="Slide Number Placeholder 3"/>
          <p:cNvSpPr>
            <a:spLocks noGrp="1"/>
          </p:cNvSpPr>
          <p:nvPr>
            <p:ph type="sldNum" sz="quarter" idx="5"/>
          </p:nvPr>
        </p:nvSpPr>
        <p:spPr/>
        <p:txBody>
          <a:bodyPr/>
          <a:lstStyle/>
          <a:p>
            <a:fld id="{AB61618F-22AD-4D20-BC96-EB4E38713DB8}" type="slidenum">
              <a:rPr lang="en-US" smtClean="0"/>
              <a:t>17</a:t>
            </a:fld>
            <a:endParaRPr lang="en-US"/>
          </a:p>
        </p:txBody>
      </p:sp>
    </p:spTree>
    <p:extLst>
      <p:ext uri="{BB962C8B-B14F-4D97-AF65-F5344CB8AC3E}">
        <p14:creationId xmlns:p14="http://schemas.microsoft.com/office/powerpoint/2010/main" val="12336510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JW</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we dive into R Markdown, we wanted to touch on a few best practices for project maintenance. </a:t>
            </a:r>
            <a:br>
              <a:rPr lang="en-US" dirty="0"/>
            </a:br>
            <a:br>
              <a:rPr lang="en-US" dirty="0"/>
            </a:br>
            <a:r>
              <a:rPr lang="en-US" dirty="0"/>
              <a:t>When setting up a project you’ll want to think through your folder structure and naming schemas to help keep things organized in a logical manor. Remember to keep names descriptive but short and avoid using spaces or special characters (with the exception of underscores or hyphens). Be sure to include a changelog or README file so others can figure out the structure. And remember to keep it up to date!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building R Markdown files, R scripts, notebooks, or apps its recommended you set up R projects. R projects allow you to bundle all the materials associated with the project into a self-containing folder. It also allows you to enable version control via </a:t>
            </a:r>
            <a:r>
              <a:rPr lang="en-US" dirty="0" err="1"/>
              <a:t>Github</a:t>
            </a:r>
            <a:r>
              <a:rPr lang="en-US" dirty="0"/>
              <a:t> or GitLab. Finally, R projects allow you to specify paths that are not user-specific.</a:t>
            </a:r>
          </a:p>
          <a:p>
            <a:br>
              <a:rPr lang="en-US" dirty="0"/>
            </a:br>
            <a:r>
              <a:rPr lang="en-US" dirty="0"/>
              <a:t>Finally, we’d just like to remind everyone to include comments in their code where necessary and include headers and </a:t>
            </a:r>
            <a:r>
              <a:rPr lang="en-US" dirty="0" err="1"/>
              <a:t>subheaders</a:t>
            </a:r>
            <a:r>
              <a:rPr lang="en-US" dirty="0"/>
              <a:t>. During the demonstrations, we’ll show you how to set create and view these.</a:t>
            </a:r>
          </a:p>
        </p:txBody>
      </p:sp>
      <p:sp>
        <p:nvSpPr>
          <p:cNvPr id="4" name="Slide Number Placeholder 3"/>
          <p:cNvSpPr>
            <a:spLocks noGrp="1"/>
          </p:cNvSpPr>
          <p:nvPr>
            <p:ph type="sldNum" sz="quarter" idx="5"/>
          </p:nvPr>
        </p:nvSpPr>
        <p:spPr/>
        <p:txBody>
          <a:bodyPr/>
          <a:lstStyle/>
          <a:p>
            <a:fld id="{AB61618F-22AD-4D20-BC96-EB4E38713DB8}" type="slidenum">
              <a:rPr lang="en-US" smtClean="0"/>
              <a:t>18</a:t>
            </a:fld>
            <a:endParaRPr lang="en-US"/>
          </a:p>
        </p:txBody>
      </p:sp>
    </p:spTree>
    <p:extLst>
      <p:ext uri="{BB962C8B-B14F-4D97-AF65-F5344CB8AC3E}">
        <p14:creationId xmlns:p14="http://schemas.microsoft.com/office/powerpoint/2010/main" val="517456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variety of options available for creating tables in </a:t>
            </a:r>
            <a:r>
              <a:rPr lang="en-US" dirty="0" err="1"/>
              <a:t>Rmarkdown</a:t>
            </a:r>
            <a:r>
              <a:rPr lang="en-US" dirty="0"/>
              <a:t>. Your needs and the document type you are rendering will influence your decision. </a:t>
            </a:r>
          </a:p>
        </p:txBody>
      </p:sp>
      <p:sp>
        <p:nvSpPr>
          <p:cNvPr id="4" name="Slide Number Placeholder 3"/>
          <p:cNvSpPr>
            <a:spLocks noGrp="1"/>
          </p:cNvSpPr>
          <p:nvPr>
            <p:ph type="sldNum" sz="quarter" idx="5"/>
          </p:nvPr>
        </p:nvSpPr>
        <p:spPr/>
        <p:txBody>
          <a:bodyPr/>
          <a:lstStyle/>
          <a:p>
            <a:fld id="{AB61618F-22AD-4D20-BC96-EB4E38713DB8}" type="slidenum">
              <a:rPr lang="en-US" smtClean="0"/>
              <a:t>19</a:t>
            </a:fld>
            <a:endParaRPr lang="en-US"/>
          </a:p>
        </p:txBody>
      </p:sp>
    </p:spTree>
    <p:extLst>
      <p:ext uri="{BB962C8B-B14F-4D97-AF65-F5344CB8AC3E}">
        <p14:creationId xmlns:p14="http://schemas.microsoft.com/office/powerpoint/2010/main" val="1635114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JW</a:t>
            </a:r>
          </a:p>
        </p:txBody>
      </p:sp>
      <p:sp>
        <p:nvSpPr>
          <p:cNvPr id="4" name="Slide Number Placeholder 3"/>
          <p:cNvSpPr>
            <a:spLocks noGrp="1"/>
          </p:cNvSpPr>
          <p:nvPr>
            <p:ph type="sldNum" sz="quarter" idx="5"/>
          </p:nvPr>
        </p:nvSpPr>
        <p:spPr/>
        <p:txBody>
          <a:bodyPr/>
          <a:lstStyle/>
          <a:p>
            <a:fld id="{AB61618F-22AD-4D20-BC96-EB4E38713DB8}" type="slidenum">
              <a:rPr lang="en-US" smtClean="0"/>
              <a:t>20</a:t>
            </a:fld>
            <a:endParaRPr lang="en-US"/>
          </a:p>
        </p:txBody>
      </p:sp>
    </p:spTree>
    <p:extLst>
      <p:ext uri="{BB962C8B-B14F-4D97-AF65-F5344CB8AC3E}">
        <p14:creationId xmlns:p14="http://schemas.microsoft.com/office/powerpoint/2010/main" val="21100147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JC</a:t>
            </a:r>
          </a:p>
        </p:txBody>
      </p:sp>
      <p:sp>
        <p:nvSpPr>
          <p:cNvPr id="4" name="Slide Number Placeholder 3"/>
          <p:cNvSpPr>
            <a:spLocks noGrp="1"/>
          </p:cNvSpPr>
          <p:nvPr>
            <p:ph type="sldNum" sz="quarter" idx="5"/>
          </p:nvPr>
        </p:nvSpPr>
        <p:spPr/>
        <p:txBody>
          <a:bodyPr/>
          <a:lstStyle/>
          <a:p>
            <a:fld id="{AB61618F-22AD-4D20-BC96-EB4E38713DB8}" type="slidenum">
              <a:rPr lang="en-US" smtClean="0"/>
              <a:t>21</a:t>
            </a:fld>
            <a:endParaRPr lang="en-US"/>
          </a:p>
        </p:txBody>
      </p:sp>
    </p:spTree>
    <p:extLst>
      <p:ext uri="{BB962C8B-B14F-4D97-AF65-F5344CB8AC3E}">
        <p14:creationId xmlns:p14="http://schemas.microsoft.com/office/powerpoint/2010/main" val="37234709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JW</a:t>
            </a:r>
          </a:p>
        </p:txBody>
      </p:sp>
      <p:sp>
        <p:nvSpPr>
          <p:cNvPr id="4" name="Slide Number Placeholder 3"/>
          <p:cNvSpPr>
            <a:spLocks noGrp="1"/>
          </p:cNvSpPr>
          <p:nvPr>
            <p:ph type="sldNum" sz="quarter" idx="5"/>
          </p:nvPr>
        </p:nvSpPr>
        <p:spPr/>
        <p:txBody>
          <a:bodyPr/>
          <a:lstStyle/>
          <a:p>
            <a:fld id="{AB61618F-22AD-4D20-BC96-EB4E38713DB8}" type="slidenum">
              <a:rPr lang="en-US" smtClean="0"/>
              <a:t>22</a:t>
            </a:fld>
            <a:endParaRPr lang="en-US"/>
          </a:p>
        </p:txBody>
      </p:sp>
    </p:spTree>
    <p:extLst>
      <p:ext uri="{BB962C8B-B14F-4D97-AF65-F5344CB8AC3E}">
        <p14:creationId xmlns:p14="http://schemas.microsoft.com/office/powerpoint/2010/main" val="30923316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a:t>
            </a:r>
          </a:p>
        </p:txBody>
      </p:sp>
      <p:sp>
        <p:nvSpPr>
          <p:cNvPr id="4" name="Slide Number Placeholder 3"/>
          <p:cNvSpPr>
            <a:spLocks noGrp="1"/>
          </p:cNvSpPr>
          <p:nvPr>
            <p:ph type="sldNum" sz="quarter" idx="5"/>
          </p:nvPr>
        </p:nvSpPr>
        <p:spPr/>
        <p:txBody>
          <a:bodyPr/>
          <a:lstStyle/>
          <a:p>
            <a:fld id="{AB61618F-22AD-4D20-BC96-EB4E38713DB8}" type="slidenum">
              <a:rPr lang="en-US" smtClean="0"/>
              <a:t>24</a:t>
            </a:fld>
            <a:endParaRPr lang="en-US"/>
          </a:p>
        </p:txBody>
      </p:sp>
    </p:spTree>
    <p:extLst>
      <p:ext uri="{BB962C8B-B14F-4D97-AF65-F5344CB8AC3E}">
        <p14:creationId xmlns:p14="http://schemas.microsoft.com/office/powerpoint/2010/main" val="4507862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61618F-22AD-4D20-BC96-EB4E38713DB8}" type="slidenum">
              <a:rPr lang="en-US" smtClean="0"/>
              <a:t>26</a:t>
            </a:fld>
            <a:endParaRPr lang="en-US"/>
          </a:p>
        </p:txBody>
      </p:sp>
    </p:spTree>
    <p:extLst>
      <p:ext uri="{BB962C8B-B14F-4D97-AF65-F5344CB8AC3E}">
        <p14:creationId xmlns:p14="http://schemas.microsoft.com/office/powerpoint/2010/main" val="3121812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JW</a:t>
            </a:r>
          </a:p>
        </p:txBody>
      </p:sp>
      <p:sp>
        <p:nvSpPr>
          <p:cNvPr id="4" name="Slide Number Placeholder 3"/>
          <p:cNvSpPr>
            <a:spLocks noGrp="1"/>
          </p:cNvSpPr>
          <p:nvPr>
            <p:ph type="sldNum" sz="quarter" idx="5"/>
          </p:nvPr>
        </p:nvSpPr>
        <p:spPr/>
        <p:txBody>
          <a:bodyPr/>
          <a:lstStyle/>
          <a:p>
            <a:fld id="{AB61618F-22AD-4D20-BC96-EB4E38713DB8}" type="slidenum">
              <a:rPr lang="en-US" smtClean="0"/>
              <a:t>2</a:t>
            </a:fld>
            <a:endParaRPr lang="en-US"/>
          </a:p>
        </p:txBody>
      </p:sp>
    </p:spTree>
    <p:extLst>
      <p:ext uri="{BB962C8B-B14F-4D97-AF65-F5344CB8AC3E}">
        <p14:creationId xmlns:p14="http://schemas.microsoft.com/office/powerpoint/2010/main" val="34503639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61618F-22AD-4D20-BC96-EB4E38713DB8}" type="slidenum">
              <a:rPr lang="en-US" smtClean="0"/>
              <a:t>28</a:t>
            </a:fld>
            <a:endParaRPr lang="en-US"/>
          </a:p>
        </p:txBody>
      </p:sp>
    </p:spTree>
    <p:extLst>
      <p:ext uri="{BB962C8B-B14F-4D97-AF65-F5344CB8AC3E}">
        <p14:creationId xmlns:p14="http://schemas.microsoft.com/office/powerpoint/2010/main" val="2995934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Popular version control platforms are Git hub </a:t>
            </a:r>
            <a:r>
              <a:rPr lang="en-US" dirty="0">
                <a:hlinkClick r:id="rId3"/>
              </a:rPr>
              <a:t>https://github.com/</a:t>
            </a:r>
            <a:r>
              <a:rPr lang="en-US" dirty="0"/>
              <a:t> and Git lab </a:t>
            </a:r>
            <a:r>
              <a:rPr lang="en-US" dirty="0">
                <a:hlinkClick r:id="rId4"/>
              </a:rPr>
              <a:t>https://about.gitlab.com/</a:t>
            </a:r>
            <a:br>
              <a:rPr lang="en-US" dirty="0"/>
            </a:br>
            <a:br>
              <a:rPr lang="en-US" dirty="0"/>
            </a:br>
            <a:r>
              <a:rPr lang="en-US" dirty="0"/>
              <a:t>To use these free platforms, create an account. Once you have an account, you can either initialize a new git repository or clone an existing one.</a:t>
            </a:r>
          </a:p>
          <a:p>
            <a:endParaRPr lang="en-US" dirty="0"/>
          </a:p>
          <a:p>
            <a:r>
              <a:rPr lang="en-US" dirty="0"/>
              <a:t>There’s a course-worth of material on git hub which we encourage you to check out but is beyond the scope of this course. McCrea Cobb put a great presentation together on using GitHub. We’ve provided the URL link here for you to check out on your own time.</a:t>
            </a:r>
          </a:p>
          <a:p>
            <a:endParaRPr lang="en-US" dirty="0"/>
          </a:p>
          <a:p>
            <a:endParaRPr lang="en-US" dirty="0"/>
          </a:p>
        </p:txBody>
      </p:sp>
      <p:sp>
        <p:nvSpPr>
          <p:cNvPr id="4" name="Slide Number Placeholder 3"/>
          <p:cNvSpPr>
            <a:spLocks noGrp="1"/>
          </p:cNvSpPr>
          <p:nvPr>
            <p:ph type="sldNum" sz="quarter" idx="5"/>
          </p:nvPr>
        </p:nvSpPr>
        <p:spPr/>
        <p:txBody>
          <a:bodyPr/>
          <a:lstStyle/>
          <a:p>
            <a:fld id="{AB61618F-22AD-4D20-BC96-EB4E38713DB8}" type="slidenum">
              <a:rPr lang="en-US" smtClean="0"/>
              <a:t>29</a:t>
            </a:fld>
            <a:endParaRPr lang="en-US"/>
          </a:p>
        </p:txBody>
      </p:sp>
    </p:spTree>
    <p:extLst>
      <p:ext uri="{BB962C8B-B14F-4D97-AF65-F5344CB8AC3E}">
        <p14:creationId xmlns:p14="http://schemas.microsoft.com/office/powerpoint/2010/main" val="4235604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61618F-22AD-4D20-BC96-EB4E38713DB8}" type="slidenum">
              <a:rPr lang="en-US" smtClean="0"/>
              <a:t>7</a:t>
            </a:fld>
            <a:endParaRPr lang="en-US"/>
          </a:p>
        </p:txBody>
      </p:sp>
    </p:spTree>
    <p:extLst>
      <p:ext uri="{BB962C8B-B14F-4D97-AF65-F5344CB8AC3E}">
        <p14:creationId xmlns:p14="http://schemas.microsoft.com/office/powerpoint/2010/main" val="22249195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JC</a:t>
            </a:r>
          </a:p>
          <a:p>
            <a:endParaRPr lang="en-US" dirty="0"/>
          </a:p>
          <a:p>
            <a:r>
              <a:rPr lang="en-US" dirty="0"/>
              <a:t>There are three parts of a </a:t>
            </a:r>
            <a:r>
              <a:rPr lang="en-US" dirty="0" err="1"/>
              <a:t>Rmd</a:t>
            </a:r>
            <a:r>
              <a:rPr lang="en-US" dirty="0"/>
              <a:t>. The YAML header, the main text, and code chunks. </a:t>
            </a:r>
          </a:p>
        </p:txBody>
      </p:sp>
      <p:sp>
        <p:nvSpPr>
          <p:cNvPr id="4" name="Slide Number Placeholder 3"/>
          <p:cNvSpPr>
            <a:spLocks noGrp="1"/>
          </p:cNvSpPr>
          <p:nvPr>
            <p:ph type="sldNum" sz="quarter" idx="5"/>
          </p:nvPr>
        </p:nvSpPr>
        <p:spPr/>
        <p:txBody>
          <a:bodyPr/>
          <a:lstStyle/>
          <a:p>
            <a:fld id="{AB61618F-22AD-4D20-BC96-EB4E38713DB8}" type="slidenum">
              <a:rPr lang="en-US" smtClean="0"/>
              <a:t>9</a:t>
            </a:fld>
            <a:endParaRPr lang="en-US"/>
          </a:p>
        </p:txBody>
      </p:sp>
    </p:spTree>
    <p:extLst>
      <p:ext uri="{BB962C8B-B14F-4D97-AF65-F5344CB8AC3E}">
        <p14:creationId xmlns:p14="http://schemas.microsoft.com/office/powerpoint/2010/main" val="2440514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JC</a:t>
            </a:r>
          </a:p>
          <a:p>
            <a:r>
              <a:rPr lang="en-US" dirty="0"/>
              <a:t>Every </a:t>
            </a:r>
            <a:r>
              <a:rPr lang="en-US" dirty="0" err="1"/>
              <a:t>Rmd</a:t>
            </a:r>
            <a:r>
              <a:rPr lang="en-US" dirty="0"/>
              <a:t> document starts with a YAML which is a recursive acronym for “YAML </a:t>
            </a:r>
            <a:r>
              <a:rPr lang="en-US" dirty="0" err="1"/>
              <a:t>ain’t</a:t>
            </a:r>
            <a:r>
              <a:rPr lang="en-US" dirty="0"/>
              <a:t> markup language”. YAMLs always start and end with “---” and include the metadata of your document such as the title of the document, author, and an output which specifies which format the document will be written in. Behind the scenes, your R Markdown will be knit to a markdown file which is then read by </a:t>
            </a:r>
            <a:r>
              <a:rPr lang="en-US" dirty="0" err="1"/>
              <a:t>Pandoc</a:t>
            </a:r>
            <a:r>
              <a:rPr lang="en-US" dirty="0"/>
              <a:t>. </a:t>
            </a:r>
            <a:r>
              <a:rPr lang="en-US" dirty="0" err="1"/>
              <a:t>Pandoc</a:t>
            </a:r>
            <a:r>
              <a:rPr lang="en-US" dirty="0"/>
              <a:t> reads the YAML to know which file type to write the document to.</a:t>
            </a:r>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AB61618F-22AD-4D20-BC96-EB4E38713DB8}" type="slidenum">
              <a:rPr lang="en-US" smtClean="0"/>
              <a:t>10</a:t>
            </a:fld>
            <a:endParaRPr lang="en-US"/>
          </a:p>
        </p:txBody>
      </p:sp>
    </p:spTree>
    <p:extLst>
      <p:ext uri="{BB962C8B-B14F-4D97-AF65-F5344CB8AC3E}">
        <p14:creationId xmlns:p14="http://schemas.microsoft.com/office/powerpoint/2010/main" val="1851858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JW</a:t>
            </a:r>
          </a:p>
          <a:p>
            <a:r>
              <a:rPr lang="en-US" dirty="0"/>
              <a:t>There are a lot of options you can specify within the YAML section. They can be very simple or complicated and a little tricky to set them up at first. You can reference these sites below for help or, in </a:t>
            </a:r>
            <a:r>
              <a:rPr lang="en-US" dirty="0" err="1"/>
              <a:t>Rstudio</a:t>
            </a:r>
            <a:r>
              <a:rPr lang="en-US" dirty="0"/>
              <a:t>, you can select the gear icon at the top and select “output options…” which helps you set up the YAML</a:t>
            </a:r>
          </a:p>
          <a:p>
            <a:endParaRPr lang="en-US" dirty="0"/>
          </a:p>
          <a:p>
            <a:r>
              <a:rPr lang="en-US" dirty="0"/>
              <a:t>Helpful information on: </a:t>
            </a:r>
            <a:br>
              <a:rPr lang="en-US" dirty="0"/>
            </a:br>
            <a:r>
              <a:rPr lang="en-US" dirty="0"/>
              <a:t>YAML https://pandoc.org/MANUAL.html#extension-yaml_metadata_block</a:t>
            </a:r>
          </a:p>
          <a:p>
            <a:r>
              <a:rPr lang="en-US" dirty="0"/>
              <a:t>https://cran.r-project.org/web/packages/ymlthis/vignettes/yaml-fieldguide.html</a:t>
            </a:r>
          </a:p>
          <a:p>
            <a:endParaRPr lang="en-US" dirty="0"/>
          </a:p>
        </p:txBody>
      </p:sp>
      <p:sp>
        <p:nvSpPr>
          <p:cNvPr id="4" name="Slide Number Placeholder 3"/>
          <p:cNvSpPr>
            <a:spLocks noGrp="1"/>
          </p:cNvSpPr>
          <p:nvPr>
            <p:ph type="sldNum" sz="quarter" idx="5"/>
          </p:nvPr>
        </p:nvSpPr>
        <p:spPr/>
        <p:txBody>
          <a:bodyPr/>
          <a:lstStyle/>
          <a:p>
            <a:fld id="{AB61618F-22AD-4D20-BC96-EB4E38713DB8}" type="slidenum">
              <a:rPr lang="en-US" smtClean="0"/>
              <a:t>11</a:t>
            </a:fld>
            <a:endParaRPr lang="en-US"/>
          </a:p>
        </p:txBody>
      </p:sp>
    </p:spTree>
    <p:extLst>
      <p:ext uri="{BB962C8B-B14F-4D97-AF65-F5344CB8AC3E}">
        <p14:creationId xmlns:p14="http://schemas.microsoft.com/office/powerpoint/2010/main" val="4216832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JW</a:t>
            </a:r>
          </a:p>
          <a:p>
            <a:r>
              <a:rPr lang="en-US" dirty="0"/>
              <a:t>If you still need help, you can try the “</a:t>
            </a:r>
            <a:r>
              <a:rPr lang="en-US" dirty="0" err="1"/>
              <a:t>ymlthis</a:t>
            </a:r>
            <a:r>
              <a:rPr lang="en-US" dirty="0"/>
              <a:t>” package which adds a plugin to your </a:t>
            </a:r>
            <a:r>
              <a:rPr lang="en-US" dirty="0" err="1"/>
              <a:t>Rstudio</a:t>
            </a:r>
            <a:r>
              <a:rPr lang="en-US" dirty="0"/>
              <a:t>. By selecting the “Write New R </a:t>
            </a:r>
            <a:r>
              <a:rPr lang="en-US" dirty="0" err="1"/>
              <a:t>Markdwon</a:t>
            </a:r>
            <a:r>
              <a:rPr lang="en-US" dirty="0"/>
              <a:t> or YAML File” option under the </a:t>
            </a:r>
            <a:r>
              <a:rPr lang="en-US" dirty="0" err="1"/>
              <a:t>Addins</a:t>
            </a:r>
            <a:r>
              <a:rPr lang="en-US" dirty="0"/>
              <a:t> menu….</a:t>
            </a:r>
          </a:p>
        </p:txBody>
      </p:sp>
      <p:sp>
        <p:nvSpPr>
          <p:cNvPr id="4" name="Slide Number Placeholder 3"/>
          <p:cNvSpPr>
            <a:spLocks noGrp="1"/>
          </p:cNvSpPr>
          <p:nvPr>
            <p:ph type="sldNum" sz="quarter" idx="5"/>
          </p:nvPr>
        </p:nvSpPr>
        <p:spPr/>
        <p:txBody>
          <a:bodyPr/>
          <a:lstStyle/>
          <a:p>
            <a:fld id="{AB61618F-22AD-4D20-BC96-EB4E38713DB8}" type="slidenum">
              <a:rPr lang="en-US" smtClean="0"/>
              <a:t>12</a:t>
            </a:fld>
            <a:endParaRPr lang="en-US"/>
          </a:p>
        </p:txBody>
      </p:sp>
    </p:spTree>
    <p:extLst>
      <p:ext uri="{BB962C8B-B14F-4D97-AF65-F5344CB8AC3E}">
        <p14:creationId xmlns:p14="http://schemas.microsoft.com/office/powerpoint/2010/main" val="492662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JW</a:t>
            </a:r>
          </a:p>
          <a:p>
            <a:r>
              <a:rPr lang="en-US" dirty="0"/>
              <a:t>A window pops up that helps you set up your YAML in a pretty user-friendly way.</a:t>
            </a:r>
          </a:p>
        </p:txBody>
      </p:sp>
      <p:sp>
        <p:nvSpPr>
          <p:cNvPr id="4" name="Slide Number Placeholder 3"/>
          <p:cNvSpPr>
            <a:spLocks noGrp="1"/>
          </p:cNvSpPr>
          <p:nvPr>
            <p:ph type="sldNum" sz="quarter" idx="5"/>
          </p:nvPr>
        </p:nvSpPr>
        <p:spPr/>
        <p:txBody>
          <a:bodyPr/>
          <a:lstStyle/>
          <a:p>
            <a:fld id="{AB61618F-22AD-4D20-BC96-EB4E38713DB8}" type="slidenum">
              <a:rPr lang="en-US" smtClean="0"/>
              <a:t>13</a:t>
            </a:fld>
            <a:endParaRPr lang="en-US"/>
          </a:p>
        </p:txBody>
      </p:sp>
    </p:spTree>
    <p:extLst>
      <p:ext uri="{BB962C8B-B14F-4D97-AF65-F5344CB8AC3E}">
        <p14:creationId xmlns:p14="http://schemas.microsoft.com/office/powerpoint/2010/main" val="39638993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section is where you can write you document text. One of the advantages of using R Markdown, is that it allows you to incorporate code within your text. In the example above, you can see the ‘r denotes inline code section. </a:t>
            </a:r>
            <a:br>
              <a:rPr lang="en-US" dirty="0"/>
            </a:br>
            <a:br>
              <a:rPr lang="en-US" dirty="0"/>
            </a:br>
            <a:r>
              <a:rPr lang="en-US" dirty="0"/>
              <a:t>Note that in inline code and code chunks, the user specifies “r” after the ``` or `    This is because you can include various languages like python, SQL, R, or Julia so the user needs to specify which language they’re using. </a:t>
            </a:r>
            <a:br>
              <a:rPr lang="en-US" dirty="0"/>
            </a:br>
            <a:br>
              <a:rPr lang="en-US" dirty="0"/>
            </a:br>
            <a:r>
              <a:rPr lang="en-US" dirty="0"/>
              <a:t>After the `r, the inline code filters and extracts data from the </a:t>
            </a:r>
            <a:r>
              <a:rPr lang="en-US" dirty="0" err="1"/>
              <a:t>AIS_Salary_Budget_Log</a:t>
            </a:r>
            <a:r>
              <a:rPr lang="en-US" dirty="0"/>
              <a:t> so as the data in budget log is updated, the text will be updated the next time the R markdown file is run.</a:t>
            </a:r>
          </a:p>
          <a:p>
            <a:endParaRPr lang="en-US" dirty="0"/>
          </a:p>
        </p:txBody>
      </p:sp>
      <p:sp>
        <p:nvSpPr>
          <p:cNvPr id="4" name="Slide Number Placeholder 3"/>
          <p:cNvSpPr>
            <a:spLocks noGrp="1"/>
          </p:cNvSpPr>
          <p:nvPr>
            <p:ph type="sldNum" sz="quarter" idx="5"/>
          </p:nvPr>
        </p:nvSpPr>
        <p:spPr/>
        <p:txBody>
          <a:bodyPr/>
          <a:lstStyle/>
          <a:p>
            <a:fld id="{AB61618F-22AD-4D20-BC96-EB4E38713DB8}" type="slidenum">
              <a:rPr lang="en-US" smtClean="0"/>
              <a:t>14</a:t>
            </a:fld>
            <a:endParaRPr lang="en-US"/>
          </a:p>
        </p:txBody>
      </p:sp>
    </p:spTree>
    <p:extLst>
      <p:ext uri="{BB962C8B-B14F-4D97-AF65-F5344CB8AC3E}">
        <p14:creationId xmlns:p14="http://schemas.microsoft.com/office/powerpoint/2010/main" val="3370777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C91F2E2-EE97-4658-B4A4-966929EA503E}"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980620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C91F2E2-EE97-4658-B4A4-966929EA503E}"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2668298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C91F2E2-EE97-4658-B4A4-966929EA503E}"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24025572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C91F2E2-EE97-4658-B4A4-966929EA503E}"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1399545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91F2E2-EE97-4658-B4A4-966929EA503E}" type="datetimeFigureOut">
              <a:rPr lang="en-US" smtClean="0"/>
              <a:t>11/12/2024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4152081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C91F2E2-EE97-4658-B4A4-966929EA503E}" type="datetimeFigureOut">
              <a:rPr lang="en-US" smtClean="0"/>
              <a:t>11/12/2024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1088246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C91F2E2-EE97-4658-B4A4-966929EA503E}" type="datetimeFigureOut">
              <a:rPr lang="en-US" smtClean="0"/>
              <a:t>11/12/2024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3889284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C91F2E2-EE97-4658-B4A4-966929EA503E}" type="datetimeFigureOut">
              <a:rPr lang="en-US" smtClean="0"/>
              <a:t>11/12/2024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2339899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91F2E2-EE97-4658-B4A4-966929EA503E}" type="datetimeFigureOut">
              <a:rPr lang="en-US" smtClean="0"/>
              <a:t>11/12/2024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421032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91F2E2-EE97-4658-B4A4-966929EA503E}" type="datetimeFigureOut">
              <a:rPr lang="en-US" smtClean="0"/>
              <a:t>11/12/2024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806631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91F2E2-EE97-4658-B4A4-966929EA503E}" type="datetimeFigureOut">
              <a:rPr lang="en-US" smtClean="0"/>
              <a:t>11/12/2024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DDF74C-B294-4366-B6E8-E3C5280DD0EE}" type="slidenum">
              <a:rPr lang="en-US" smtClean="0"/>
              <a:t>‹#›</a:t>
            </a:fld>
            <a:endParaRPr lang="en-US"/>
          </a:p>
        </p:txBody>
      </p:sp>
    </p:spTree>
    <p:extLst>
      <p:ext uri="{BB962C8B-B14F-4D97-AF65-F5344CB8AC3E}">
        <p14:creationId xmlns:p14="http://schemas.microsoft.com/office/powerpoint/2010/main" val="868220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91F2E2-EE97-4658-B4A4-966929EA503E}" type="datetimeFigureOut">
              <a:rPr lang="en-US" smtClean="0"/>
              <a:t>11/12/2024</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DDF74C-B294-4366-B6E8-E3C5280DD0EE}" type="slidenum">
              <a:rPr lang="en-US" smtClean="0"/>
              <a:t>‹#›</a:t>
            </a:fld>
            <a:endParaRPr lang="en-US"/>
          </a:p>
        </p:txBody>
      </p:sp>
    </p:spTree>
    <p:extLst>
      <p:ext uri="{BB962C8B-B14F-4D97-AF65-F5344CB8AC3E}">
        <p14:creationId xmlns:p14="http://schemas.microsoft.com/office/powerpoint/2010/main" val="413520781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3" Type="http://schemas.microsoft.com/office/2018/10/relationships/comments" Target="../comments/modernComment_10D_18B8DEA0.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hyperlink" Target="https://en.wikipedia.org/wiki/Microsoft_Word" TargetMode="Externa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7.jpe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0.jpeg"/><Relationship Id="rId4" Type="http://schemas.openxmlformats.org/officeDocument/2006/relationships/image" Target="../media/image29.jpeg"/></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hyperlink" Target="https://pkgs.rstudio.com/flexdashboard/" TargetMode="External"/><Relationship Id="rId2" Type="http://schemas.openxmlformats.org/officeDocument/2006/relationships/hyperlink" Target="https://shiny.rstudio.com/" TargetMode="External"/><Relationship Id="rId1" Type="http://schemas.openxmlformats.org/officeDocument/2006/relationships/slideLayout" Target="../slideLayouts/slideLayout2.xml"/><Relationship Id="rId4" Type="http://schemas.openxmlformats.org/officeDocument/2006/relationships/hyperlink" Target="https://rstudio.github.io/shinydashboard/" TargetMode="External"/></Relationships>
</file>

<file path=ppt/slides/_rels/slide26.xml.rels><?xml version="1.0" encoding="UTF-8" standalone="yes"?>
<Relationships xmlns="http://schemas.openxmlformats.org/package/2006/relationships"><Relationship Id="rId3" Type="http://schemas.microsoft.com/office/2018/10/relationships/comments" Target="../comments/modernComment_120_DB66EA10.xm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xml"/><Relationship Id="rId4" Type="http://schemas.openxmlformats.org/officeDocument/2006/relationships/image" Target="../media/image36.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18/10/relationships/comments" Target="../comments/modernComment_135_490FEA24.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web.microsoftstream.com/video/efb3d907-3f85-4218-97b0-913ea5e2d41e?referrer=https:%2F%2Fstatics.teams.cdn.office.net%2F" TargetMode="External"/><Relationship Id="rId5" Type="http://schemas.openxmlformats.org/officeDocument/2006/relationships/hyperlink" Target="https://about.gitlab.com/" TargetMode="External"/><Relationship Id="rId4" Type="http://schemas.openxmlformats.org/officeDocument/2006/relationships/hyperlink" Target="https://github.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microsoft.com/office/2018/10/relationships/comments" Target="../comments/modernComment_13B_396111AB.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985F7-B990-454B-8B31-FFD11321F516}"/>
              </a:ext>
            </a:extLst>
          </p:cNvPr>
          <p:cNvSpPr>
            <a:spLocks noGrp="1"/>
          </p:cNvSpPr>
          <p:nvPr>
            <p:ph type="ctrTitle"/>
          </p:nvPr>
        </p:nvSpPr>
        <p:spPr>
          <a:xfrm>
            <a:off x="5751460" y="136959"/>
            <a:ext cx="3065480" cy="2889114"/>
          </a:xfrm>
        </p:spPr>
        <p:txBody>
          <a:bodyPr anchor="b">
            <a:normAutofit fontScale="90000"/>
          </a:bodyPr>
          <a:lstStyle/>
          <a:p>
            <a:pPr algn="l"/>
            <a:r>
              <a:rPr lang="en-US" sz="4700" dirty="0"/>
              <a:t>Quality Control Reporting with Quarto</a:t>
            </a:r>
          </a:p>
        </p:txBody>
      </p:sp>
      <p:sp>
        <p:nvSpPr>
          <p:cNvPr id="3" name="Subtitle 2">
            <a:extLst>
              <a:ext uri="{FF2B5EF4-FFF2-40B4-BE49-F238E27FC236}">
                <a16:creationId xmlns:a16="http://schemas.microsoft.com/office/drawing/2014/main" id="{2CCD0D8C-42F9-4E4E-AAC5-5BDA551B7663}"/>
              </a:ext>
            </a:extLst>
          </p:cNvPr>
          <p:cNvSpPr>
            <a:spLocks noGrp="1"/>
          </p:cNvSpPr>
          <p:nvPr>
            <p:ph type="subTitle" idx="1"/>
          </p:nvPr>
        </p:nvSpPr>
        <p:spPr>
          <a:xfrm>
            <a:off x="4877101" y="4505213"/>
            <a:ext cx="4258797" cy="1147863"/>
          </a:xfrm>
        </p:spPr>
        <p:txBody>
          <a:bodyPr vert="horz" lIns="91440" tIns="45720" rIns="91440" bIns="45720" rtlCol="0" anchor="t">
            <a:noAutofit/>
          </a:bodyPr>
          <a:lstStyle/>
          <a:p>
            <a:pPr algn="l"/>
            <a:r>
              <a:rPr lang="en-US" sz="1200" dirty="0"/>
              <a:t>U.S. Fish and Wildlife Service</a:t>
            </a:r>
            <a:endParaRPr lang="en-US" sz="1200" dirty="0">
              <a:ea typeface="Calibri"/>
              <a:cs typeface="Calibri"/>
            </a:endParaRPr>
          </a:p>
          <a:p>
            <a:pPr algn="l"/>
            <a:r>
              <a:rPr lang="en-US" sz="1200" dirty="0"/>
              <a:t>Jason Ross</a:t>
            </a:r>
            <a:endParaRPr lang="en-US" sz="1200" dirty="0">
              <a:ea typeface="Calibri"/>
              <a:cs typeface="Calibri"/>
            </a:endParaRPr>
          </a:p>
          <a:p>
            <a:pPr algn="l"/>
            <a:r>
              <a:rPr lang="en-US" sz="1200" dirty="0"/>
              <a:t>Midwest Fisheries Center Data Branch, Onalaska, WI</a:t>
            </a:r>
            <a:endParaRPr lang="en-US" sz="1200" dirty="0">
              <a:ea typeface="Calibri"/>
              <a:cs typeface="Calibri"/>
            </a:endParaRPr>
          </a:p>
          <a:p>
            <a:pPr algn="l"/>
            <a:r>
              <a:rPr lang="en-US" sz="1200" dirty="0"/>
              <a:t>Jacob Cochran</a:t>
            </a:r>
            <a:endParaRPr lang="en-US" sz="1200" dirty="0">
              <a:ea typeface="Calibri"/>
              <a:cs typeface="Calibri"/>
            </a:endParaRPr>
          </a:p>
          <a:p>
            <a:pPr algn="l"/>
            <a:r>
              <a:rPr lang="en-US" sz="1200" dirty="0"/>
              <a:t>Lower Great Lakes Fish and Wildlife Conservation Office, </a:t>
            </a:r>
            <a:r>
              <a:rPr lang="en-US" sz="1200" dirty="0" err="1"/>
              <a:t>Basom</a:t>
            </a:r>
            <a:r>
              <a:rPr lang="en-US" sz="1200" dirty="0"/>
              <a:t>, NY</a:t>
            </a:r>
          </a:p>
          <a:p>
            <a:pPr algn="l"/>
            <a:r>
              <a:rPr lang="en-US" sz="1200" dirty="0">
                <a:ea typeface="Calibri"/>
                <a:cs typeface="Calibri"/>
              </a:rPr>
              <a:t>Jonah Withers</a:t>
            </a:r>
          </a:p>
          <a:p>
            <a:pPr algn="l"/>
            <a:r>
              <a:rPr lang="en-US" sz="1200" dirty="0">
                <a:ea typeface="Calibri"/>
                <a:cs typeface="Calibri"/>
              </a:rPr>
              <a:t>Conservation Genetics Laboratory, Anchorage, AK</a:t>
            </a:r>
          </a:p>
        </p:txBody>
      </p:sp>
      <p:sp>
        <p:nvSpPr>
          <p:cNvPr id="26" name="Freeform: Shape 25">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5391039"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22" descr="File:US-FWS-logo.png - Wikimedia Commons">
            <a:extLst>
              <a:ext uri="{FF2B5EF4-FFF2-40B4-BE49-F238E27FC236}">
                <a16:creationId xmlns:a16="http://schemas.microsoft.com/office/drawing/2014/main" id="{C1C5BBCC-94DE-4134-AF90-5464DDEC3B2B}"/>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519" r="3976"/>
          <a:stretch/>
        </p:blipFill>
        <p:spPr bwMode="auto">
          <a:xfrm>
            <a:off x="20" y="10"/>
            <a:ext cx="5271352"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pic>
        <p:nvPicPr>
          <p:cNvPr id="1026" name="Picture 2" descr="Publish and Share with Quarto :: Cheatsheet">
            <a:extLst>
              <a:ext uri="{FF2B5EF4-FFF2-40B4-BE49-F238E27FC236}">
                <a16:creationId xmlns:a16="http://schemas.microsoft.com/office/drawing/2014/main" id="{E35FCAF5-5502-690B-B236-76B6763EEC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12767" y="3026073"/>
            <a:ext cx="1485374" cy="1714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820278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9144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68605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C3E4037-AE6B-490E-B5A0-A15D28CFA8AC}"/>
              </a:ext>
            </a:extLst>
          </p:cNvPr>
          <p:cNvSpPr>
            <a:spLocks noGrp="1"/>
          </p:cNvSpPr>
          <p:nvPr>
            <p:ph type="title"/>
          </p:nvPr>
        </p:nvSpPr>
        <p:spPr>
          <a:xfrm>
            <a:off x="624751" y="448253"/>
            <a:ext cx="7890527" cy="1325563"/>
          </a:xfrm>
        </p:spPr>
        <p:txBody>
          <a:bodyPr>
            <a:normAutofit/>
          </a:bodyPr>
          <a:lstStyle/>
          <a:p>
            <a:r>
              <a:rPr lang="en-US"/>
              <a:t>Anatomy of an R Markdown File: </a:t>
            </a:r>
            <a:br>
              <a:rPr lang="en-US"/>
            </a:br>
            <a:r>
              <a:rPr lang="en-US" b="1"/>
              <a:t>YAML Header</a:t>
            </a:r>
          </a:p>
        </p:txBody>
      </p:sp>
      <p:sp>
        <p:nvSpPr>
          <p:cNvPr id="3" name="Content Placeholder 2">
            <a:extLst>
              <a:ext uri="{FF2B5EF4-FFF2-40B4-BE49-F238E27FC236}">
                <a16:creationId xmlns:a16="http://schemas.microsoft.com/office/drawing/2014/main" id="{B981FC63-DC20-4DEF-A6D8-80FA682D011E}"/>
              </a:ext>
            </a:extLst>
          </p:cNvPr>
          <p:cNvSpPr>
            <a:spLocks noGrp="1"/>
          </p:cNvSpPr>
          <p:nvPr>
            <p:ph idx="1"/>
          </p:nvPr>
        </p:nvSpPr>
        <p:spPr>
          <a:xfrm>
            <a:off x="90768" y="2191807"/>
            <a:ext cx="4239932" cy="3985155"/>
          </a:xfrm>
        </p:spPr>
        <p:txBody>
          <a:bodyPr vert="horz" lIns="91440" tIns="45720" rIns="91440" bIns="45720" rtlCol="0" anchor="t">
            <a:normAutofit/>
          </a:bodyPr>
          <a:lstStyle/>
          <a:p>
            <a:pPr marL="742950" lvl="1" indent="-285750">
              <a:spcBef>
                <a:spcPts val="0"/>
              </a:spcBef>
              <a:spcAft>
                <a:spcPts val="600"/>
              </a:spcAft>
            </a:pPr>
            <a:r>
              <a:rPr lang="en-US" dirty="0">
                <a:latin typeface="Calibri"/>
                <a:ea typeface="Calibri"/>
                <a:cs typeface="Times New Roman"/>
              </a:rPr>
              <a:t>Metadata!</a:t>
            </a:r>
          </a:p>
          <a:p>
            <a:pPr marL="742950" lvl="1" indent="-285750">
              <a:spcBef>
                <a:spcPts val="0"/>
              </a:spcBef>
              <a:spcAft>
                <a:spcPts val="600"/>
              </a:spcAft>
            </a:pPr>
            <a:endParaRPr lang="en-US" dirty="0">
              <a:latin typeface="Calibri"/>
              <a:ea typeface="Calibri" panose="020F0502020204030204" pitchFamily="34" charset="0"/>
              <a:cs typeface="Times New Roman"/>
            </a:endParaRPr>
          </a:p>
          <a:p>
            <a:pPr marL="742950" lvl="1" indent="-285750">
              <a:spcBef>
                <a:spcPts val="0"/>
              </a:spcBef>
              <a:spcAft>
                <a:spcPts val="600"/>
              </a:spcAft>
            </a:pPr>
            <a:r>
              <a:rPr lang="en-US" dirty="0">
                <a:latin typeface="Calibri"/>
                <a:ea typeface="Calibri"/>
                <a:cs typeface="Times New Roman"/>
              </a:rPr>
              <a:t>Processed during rendering</a:t>
            </a:r>
          </a:p>
          <a:p>
            <a:pPr marL="742950" lvl="1" indent="-285750">
              <a:spcBef>
                <a:spcPts val="0"/>
              </a:spcBef>
              <a:spcAft>
                <a:spcPts val="600"/>
              </a:spcAft>
            </a:pPr>
            <a:endParaRPr lang="en-US" dirty="0">
              <a:latin typeface="Calibri"/>
              <a:ea typeface="Calibri" panose="020F0502020204030204" pitchFamily="34" charset="0"/>
              <a:cs typeface="Times New Roman"/>
            </a:endParaRPr>
          </a:p>
          <a:p>
            <a:pPr marL="742950" lvl="1" indent="-285750">
              <a:spcBef>
                <a:spcPts val="0"/>
              </a:spcBef>
              <a:spcAft>
                <a:spcPts val="600"/>
              </a:spcAft>
            </a:pPr>
            <a:r>
              <a:rPr lang="en-US" dirty="0">
                <a:latin typeface="Calibri"/>
                <a:ea typeface="Calibri"/>
                <a:cs typeface="Times New Roman"/>
              </a:rPr>
              <a:t>Read by </a:t>
            </a:r>
            <a:r>
              <a:rPr lang="en-US" dirty="0" err="1">
                <a:latin typeface="Calibri"/>
                <a:ea typeface="Calibri"/>
                <a:cs typeface="Times New Roman"/>
              </a:rPr>
              <a:t>Pandoc</a:t>
            </a:r>
            <a:r>
              <a:rPr lang="en-US" dirty="0">
                <a:latin typeface="Calibri"/>
                <a:ea typeface="Calibri"/>
                <a:cs typeface="Times New Roman"/>
              </a:rPr>
              <a:t>, </a:t>
            </a:r>
            <a:r>
              <a:rPr lang="en-US" dirty="0" err="1">
                <a:latin typeface="Calibri"/>
                <a:ea typeface="Calibri"/>
                <a:cs typeface="Times New Roman"/>
              </a:rPr>
              <a:t>rmarkdown</a:t>
            </a:r>
            <a:r>
              <a:rPr lang="en-US" dirty="0">
                <a:latin typeface="Calibri"/>
                <a:ea typeface="Calibri"/>
                <a:cs typeface="Times New Roman"/>
              </a:rPr>
              <a:t> and </a:t>
            </a:r>
            <a:r>
              <a:rPr lang="en-US" dirty="0" err="1">
                <a:latin typeface="Calibri"/>
                <a:ea typeface="Calibri"/>
                <a:cs typeface="Times New Roman"/>
              </a:rPr>
              <a:t>knitr</a:t>
            </a:r>
            <a:endParaRPr lang="en-US" dirty="0">
              <a:latin typeface="Calibri"/>
              <a:ea typeface="Calibri"/>
              <a:cs typeface="Times New Roman"/>
            </a:endParaRPr>
          </a:p>
          <a:p>
            <a:pPr marL="742950" lvl="1" indent="-285750">
              <a:spcBef>
                <a:spcPts val="0"/>
              </a:spcBef>
              <a:spcAft>
                <a:spcPts val="600"/>
              </a:spcAft>
            </a:pPr>
            <a:endParaRPr lang="en-US" dirty="0">
              <a:latin typeface="Calibri"/>
              <a:ea typeface="Calibri" panose="020F0502020204030204" pitchFamily="34" charset="0"/>
              <a:cs typeface="Times New Roman"/>
            </a:endParaRPr>
          </a:p>
          <a:p>
            <a:pPr marL="742950" lvl="1" indent="-285750">
              <a:spcBef>
                <a:spcPts val="0"/>
              </a:spcBef>
              <a:spcAft>
                <a:spcPts val="600"/>
              </a:spcAft>
            </a:pPr>
            <a:r>
              <a:rPr lang="en-US" dirty="0">
                <a:latin typeface="Calibri"/>
                <a:ea typeface="Calibri"/>
                <a:cs typeface="Times New Roman"/>
              </a:rPr>
              <a:t>Parameters</a:t>
            </a:r>
          </a:p>
          <a:p>
            <a:pPr marL="742950" lvl="1" indent="-285750">
              <a:spcBef>
                <a:spcPts val="0"/>
              </a:spcBef>
              <a:spcAft>
                <a:spcPts val="600"/>
              </a:spcAft>
            </a:pPr>
            <a:endParaRPr lang="en-US" sz="1700" dirty="0">
              <a:latin typeface="Calibri" panose="020F0502020204030204" pitchFamily="34" charset="0"/>
              <a:ea typeface="Calibri" panose="020F0502020204030204" pitchFamily="34" charset="0"/>
              <a:cs typeface="Times New Roman"/>
            </a:endParaRPr>
          </a:p>
          <a:p>
            <a:pPr marL="742950" lvl="1" indent="-285750">
              <a:spcBef>
                <a:spcPts val="0"/>
              </a:spcBef>
              <a:spcAft>
                <a:spcPts val="600"/>
              </a:spcAft>
            </a:pPr>
            <a:endParaRPr lang="en-US" sz="1700" dirty="0">
              <a:latin typeface="Calibri" panose="020F0502020204030204" pitchFamily="34" charset="0"/>
              <a:ea typeface="Calibri" panose="020F0502020204030204" pitchFamily="34" charset="0"/>
              <a:cs typeface="Times New Roman"/>
            </a:endParaRPr>
          </a:p>
        </p:txBody>
      </p:sp>
      <p:pic>
        <p:nvPicPr>
          <p:cNvPr id="5" name="Picture 4">
            <a:extLst>
              <a:ext uri="{FF2B5EF4-FFF2-40B4-BE49-F238E27FC236}">
                <a16:creationId xmlns:a16="http://schemas.microsoft.com/office/drawing/2014/main" id="{7A642663-CF9C-9981-A4ED-1CC377E0E288}"/>
              </a:ext>
            </a:extLst>
          </p:cNvPr>
          <p:cNvPicPr>
            <a:picLocks noChangeAspect="1"/>
          </p:cNvPicPr>
          <p:nvPr/>
        </p:nvPicPr>
        <p:blipFill>
          <a:blip r:embed="rId3"/>
          <a:stretch>
            <a:fillRect/>
          </a:stretch>
        </p:blipFill>
        <p:spPr>
          <a:xfrm>
            <a:off x="3926507" y="2779492"/>
            <a:ext cx="4945402" cy="1903040"/>
          </a:xfrm>
          <a:prstGeom prst="rect">
            <a:avLst/>
          </a:prstGeom>
          <a:ln w="28575">
            <a:solidFill>
              <a:schemeClr val="tx1"/>
            </a:solidFill>
          </a:ln>
        </p:spPr>
      </p:pic>
    </p:spTree>
    <p:extLst>
      <p:ext uri="{BB962C8B-B14F-4D97-AF65-F5344CB8AC3E}">
        <p14:creationId xmlns:p14="http://schemas.microsoft.com/office/powerpoint/2010/main" val="1195200686"/>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21">
            <a:extLst>
              <a:ext uri="{FF2B5EF4-FFF2-40B4-BE49-F238E27FC236}">
                <a16:creationId xmlns:a16="http://schemas.microsoft.com/office/drawing/2014/main" id="{04695F26-39DB-450E-B464-9C76CD233B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23">
            <a:extLst>
              <a:ext uri="{FF2B5EF4-FFF2-40B4-BE49-F238E27FC236}">
                <a16:creationId xmlns:a16="http://schemas.microsoft.com/office/drawing/2014/main" id="{2F42E55F-A297-474F-AF2D-6D3A15822B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8" y="-1"/>
            <a:ext cx="914377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28337E-8F4D-0851-9CD4-28DB2BF1586F}"/>
              </a:ext>
            </a:extLst>
          </p:cNvPr>
          <p:cNvSpPr>
            <a:spLocks noGrp="1"/>
          </p:cNvSpPr>
          <p:nvPr>
            <p:ph type="title"/>
          </p:nvPr>
        </p:nvSpPr>
        <p:spPr>
          <a:xfrm>
            <a:off x="603504" y="338328"/>
            <a:ext cx="3758604" cy="1773936"/>
          </a:xfrm>
        </p:spPr>
        <p:txBody>
          <a:bodyPr vert="horz" lIns="91440" tIns="45720" rIns="91440" bIns="45720" rtlCol="0" anchor="ctr">
            <a:normAutofit/>
          </a:bodyPr>
          <a:lstStyle/>
          <a:p>
            <a:r>
              <a:rPr lang="en-US" sz="3100">
                <a:solidFill>
                  <a:schemeClr val="tx2"/>
                </a:solidFill>
              </a:rPr>
              <a:t>YAML Options</a:t>
            </a:r>
          </a:p>
        </p:txBody>
      </p:sp>
      <p:grpSp>
        <p:nvGrpSpPr>
          <p:cNvPr id="57" name="Group 25">
            <a:extLst>
              <a:ext uri="{FF2B5EF4-FFF2-40B4-BE49-F238E27FC236}">
                <a16:creationId xmlns:a16="http://schemas.microsoft.com/office/drawing/2014/main" id="{972070F7-E065-4D60-8938-9FB8CDB8AC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flipH="1">
            <a:off x="-449307" y="442101"/>
            <a:ext cx="2514948" cy="1630750"/>
            <a:chOff x="-305" y="-4155"/>
            <a:chExt cx="2514948" cy="2174333"/>
          </a:xfrm>
        </p:grpSpPr>
        <p:sp>
          <p:nvSpPr>
            <p:cNvPr id="27" name="Freeform: Shape 26">
              <a:extLst>
                <a:ext uri="{FF2B5EF4-FFF2-40B4-BE49-F238E27FC236}">
                  <a16:creationId xmlns:a16="http://schemas.microsoft.com/office/drawing/2014/main" id="{4F672C03-E63A-4F6B-96BD-0C4E3F1B82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Shape 27">
              <a:extLst>
                <a:ext uri="{FF2B5EF4-FFF2-40B4-BE49-F238E27FC236}">
                  <a16:creationId xmlns:a16="http://schemas.microsoft.com/office/drawing/2014/main" id="{9BB94CDF-5C33-4B0A-B53F-50762639C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Shape 28">
              <a:extLst>
                <a:ext uri="{FF2B5EF4-FFF2-40B4-BE49-F238E27FC236}">
                  <a16:creationId xmlns:a16="http://schemas.microsoft.com/office/drawing/2014/main" id="{D3C92F9D-544D-4691-94A7-B937CF4BE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60" name="Freeform: Shape 29">
              <a:extLst>
                <a:ext uri="{FF2B5EF4-FFF2-40B4-BE49-F238E27FC236}">
                  <a16:creationId xmlns:a16="http://schemas.microsoft.com/office/drawing/2014/main" id="{DCA4DEE4-B7B4-47F4-A9C5-31AED8369A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ext Placeholder 5">
            <a:extLst>
              <a:ext uri="{FF2B5EF4-FFF2-40B4-BE49-F238E27FC236}">
                <a16:creationId xmlns:a16="http://schemas.microsoft.com/office/drawing/2014/main" id="{0F6D00D3-9286-CBF1-B03F-DA8757E100C7}"/>
              </a:ext>
            </a:extLst>
          </p:cNvPr>
          <p:cNvSpPr>
            <a:spLocks noGrp="1"/>
          </p:cNvSpPr>
          <p:nvPr>
            <p:ph type="body" sz="half" idx="2"/>
          </p:nvPr>
        </p:nvSpPr>
        <p:spPr>
          <a:xfrm>
            <a:off x="233053" y="6059673"/>
            <a:ext cx="8711843" cy="742577"/>
          </a:xfrm>
        </p:spPr>
        <p:txBody>
          <a:bodyPr vert="horz" lIns="91440" tIns="45720" rIns="91440" bIns="45720" rtlCol="0" anchor="ctr">
            <a:normAutofit/>
          </a:bodyPr>
          <a:lstStyle/>
          <a:p>
            <a:pPr indent="-228600">
              <a:buFont typeface="Arial" panose="020B0604020202020204" pitchFamily="34" charset="0"/>
              <a:buChar char="•"/>
            </a:pPr>
            <a:r>
              <a:rPr lang="en-US" dirty="0">
                <a:solidFill>
                  <a:schemeClr val="tx2"/>
                </a:solidFill>
              </a:rPr>
              <a:t>https://cran.r-project.org/web/packages/ymlthis/vignettes/yaml-fieldguide.html</a:t>
            </a:r>
          </a:p>
          <a:p>
            <a:pPr indent="-228600">
              <a:buFont typeface="Arial" panose="020B0604020202020204" pitchFamily="34" charset="0"/>
              <a:buChar char="•"/>
            </a:pPr>
            <a:r>
              <a:rPr lang="en-US" dirty="0">
                <a:solidFill>
                  <a:schemeClr val="tx2"/>
                </a:solidFill>
              </a:rPr>
              <a:t>https://pandoc.org/MANUAL.html#extension-yaml_metadata_block</a:t>
            </a:r>
          </a:p>
          <a:p>
            <a:pPr indent="-228600">
              <a:buFont typeface="Arial" panose="020B0604020202020204" pitchFamily="34" charset="0"/>
              <a:buChar char="•"/>
            </a:pPr>
            <a:endParaRPr lang="en-US" dirty="0">
              <a:solidFill>
                <a:schemeClr val="tx2"/>
              </a:solidFill>
            </a:endParaRPr>
          </a:p>
        </p:txBody>
      </p:sp>
      <p:pic>
        <p:nvPicPr>
          <p:cNvPr id="3" name="Content Placeholder 6" descr="Graphical user interface, text, application, email&#10;&#10;Description automatically generated">
            <a:extLst>
              <a:ext uri="{FF2B5EF4-FFF2-40B4-BE49-F238E27FC236}">
                <a16:creationId xmlns:a16="http://schemas.microsoft.com/office/drawing/2014/main" id="{0696F8D8-8AB0-3588-610C-CB717738523C}"/>
              </a:ext>
            </a:extLst>
          </p:cNvPr>
          <p:cNvPicPr>
            <a:picLocks noGrp="1" noChangeAspect="1"/>
          </p:cNvPicPr>
          <p:nvPr>
            <p:ph idx="1"/>
          </p:nvPr>
        </p:nvPicPr>
        <p:blipFill>
          <a:blip r:embed="rId3"/>
          <a:stretch>
            <a:fillRect/>
          </a:stretch>
        </p:blipFill>
        <p:spPr>
          <a:xfrm>
            <a:off x="5011208" y="1935156"/>
            <a:ext cx="3633252" cy="3340124"/>
          </a:xfrm>
          <a:prstGeom prst="rect">
            <a:avLst/>
          </a:prstGeom>
        </p:spPr>
      </p:pic>
      <p:pic>
        <p:nvPicPr>
          <p:cNvPr id="5" name="Picture 4" descr="Graphical user interface&#10;&#10;Description automatically generated">
            <a:extLst>
              <a:ext uri="{FF2B5EF4-FFF2-40B4-BE49-F238E27FC236}">
                <a16:creationId xmlns:a16="http://schemas.microsoft.com/office/drawing/2014/main" id="{7C0D2F54-753F-AF59-9F28-023CC2955351}"/>
              </a:ext>
            </a:extLst>
          </p:cNvPr>
          <p:cNvPicPr>
            <a:picLocks noChangeAspect="1"/>
          </p:cNvPicPr>
          <p:nvPr/>
        </p:nvPicPr>
        <p:blipFill rotWithShape="1">
          <a:blip r:embed="rId4"/>
          <a:srcRect r="50066"/>
          <a:stretch/>
        </p:blipFill>
        <p:spPr>
          <a:xfrm>
            <a:off x="539230" y="1927910"/>
            <a:ext cx="3887151" cy="3347370"/>
          </a:xfrm>
          <a:prstGeom prst="rect">
            <a:avLst/>
          </a:prstGeom>
        </p:spPr>
      </p:pic>
    </p:spTree>
    <p:extLst>
      <p:ext uri="{BB962C8B-B14F-4D97-AF65-F5344CB8AC3E}">
        <p14:creationId xmlns:p14="http://schemas.microsoft.com/office/powerpoint/2010/main" val="2151749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4" name="Rectangle 67">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28337E-8F4D-0851-9CD4-28DB2BF1586F}"/>
              </a:ext>
            </a:extLst>
          </p:cNvPr>
          <p:cNvSpPr>
            <a:spLocks noGrp="1"/>
          </p:cNvSpPr>
          <p:nvPr>
            <p:ph type="title"/>
          </p:nvPr>
        </p:nvSpPr>
        <p:spPr>
          <a:xfrm>
            <a:off x="603504" y="5116529"/>
            <a:ext cx="7944130" cy="1000655"/>
          </a:xfrm>
        </p:spPr>
        <p:txBody>
          <a:bodyPr vert="horz" lIns="91440" tIns="45720" rIns="91440" bIns="45720" rtlCol="0" anchor="t">
            <a:normAutofit/>
          </a:bodyPr>
          <a:lstStyle/>
          <a:p>
            <a:r>
              <a:rPr lang="en-US" sz="3500" dirty="0">
                <a:solidFill>
                  <a:schemeClr val="tx2"/>
                </a:solidFill>
              </a:rPr>
              <a:t>YAML Options</a:t>
            </a:r>
          </a:p>
        </p:txBody>
      </p:sp>
      <p:pic>
        <p:nvPicPr>
          <p:cNvPr id="7" name="Picture 6">
            <a:extLst>
              <a:ext uri="{FF2B5EF4-FFF2-40B4-BE49-F238E27FC236}">
                <a16:creationId xmlns:a16="http://schemas.microsoft.com/office/drawing/2014/main" id="{25EC2E17-270B-E350-BC32-4F74D95250D9}"/>
              </a:ext>
            </a:extLst>
          </p:cNvPr>
          <p:cNvPicPr>
            <a:picLocks noChangeAspect="1"/>
          </p:cNvPicPr>
          <p:nvPr/>
        </p:nvPicPr>
        <p:blipFill rotWithShape="1">
          <a:blip r:embed="rId3"/>
          <a:srcRect r="6960"/>
          <a:stretch/>
        </p:blipFill>
        <p:spPr>
          <a:xfrm>
            <a:off x="20" y="10"/>
            <a:ext cx="9143980" cy="4201449"/>
          </a:xfrm>
          <a:prstGeom prst="rect">
            <a:avLst/>
          </a:prstGeom>
        </p:spPr>
      </p:pic>
      <p:grpSp>
        <p:nvGrpSpPr>
          <p:cNvPr id="85" name="Group 69">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41813"/>
            <a:ext cx="9141713" cy="1828800"/>
            <a:chOff x="-305" y="3144820"/>
            <a:chExt cx="9182100" cy="1551136"/>
          </a:xfrm>
        </p:grpSpPr>
        <p:sp useBgFill="1">
          <p:nvSpPr>
            <p:cNvPr id="86" name="Freeform: Shape 70">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87" name="Freeform: Shape 71">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88" name="Freeform: Shape 72">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89" name="Freeform: Shape 73">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5" name="Content Placeholder 4">
            <a:extLst>
              <a:ext uri="{FF2B5EF4-FFF2-40B4-BE49-F238E27FC236}">
                <a16:creationId xmlns:a16="http://schemas.microsoft.com/office/drawing/2014/main" id="{B985DC42-DF24-5BD6-3CDB-9CE7F78D2E59}"/>
              </a:ext>
            </a:extLst>
          </p:cNvPr>
          <p:cNvSpPr>
            <a:spLocks noGrp="1"/>
          </p:cNvSpPr>
          <p:nvPr>
            <p:ph idx="1"/>
          </p:nvPr>
        </p:nvSpPr>
        <p:spPr>
          <a:xfrm>
            <a:off x="603504" y="4580785"/>
            <a:ext cx="7062673" cy="484374"/>
          </a:xfrm>
        </p:spPr>
        <p:txBody>
          <a:bodyPr vert="horz" lIns="91440" tIns="45720" rIns="91440" bIns="45720" rtlCol="0" anchor="b">
            <a:normAutofit/>
          </a:bodyPr>
          <a:lstStyle/>
          <a:p>
            <a:pPr marL="0" indent="0">
              <a:buNone/>
            </a:pPr>
            <a:r>
              <a:rPr lang="en-US" sz="1700" dirty="0">
                <a:solidFill>
                  <a:schemeClr val="tx2"/>
                </a:solidFill>
              </a:rPr>
              <a:t>Package = “</a:t>
            </a:r>
            <a:r>
              <a:rPr lang="en-US" sz="1700" dirty="0" err="1">
                <a:solidFill>
                  <a:schemeClr val="tx2"/>
                </a:solidFill>
              </a:rPr>
              <a:t>ymlthis</a:t>
            </a:r>
            <a:r>
              <a:rPr lang="en-US" sz="1700" dirty="0">
                <a:solidFill>
                  <a:schemeClr val="tx2"/>
                </a:solidFill>
              </a:rPr>
              <a:t>”</a:t>
            </a:r>
          </a:p>
        </p:txBody>
      </p:sp>
    </p:spTree>
    <p:extLst>
      <p:ext uri="{BB962C8B-B14F-4D97-AF65-F5344CB8AC3E}">
        <p14:creationId xmlns:p14="http://schemas.microsoft.com/office/powerpoint/2010/main" val="36684111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28337E-8F4D-0851-9CD4-28DB2BF1586F}"/>
              </a:ext>
            </a:extLst>
          </p:cNvPr>
          <p:cNvSpPr>
            <a:spLocks noGrp="1"/>
          </p:cNvSpPr>
          <p:nvPr>
            <p:ph type="title"/>
          </p:nvPr>
        </p:nvSpPr>
        <p:spPr>
          <a:xfrm>
            <a:off x="603504" y="5116529"/>
            <a:ext cx="7944130" cy="1000655"/>
          </a:xfrm>
        </p:spPr>
        <p:txBody>
          <a:bodyPr vert="horz" lIns="91440" tIns="45720" rIns="91440" bIns="45720" rtlCol="0" anchor="t">
            <a:normAutofit/>
          </a:bodyPr>
          <a:lstStyle/>
          <a:p>
            <a:r>
              <a:rPr lang="en-US" sz="3500">
                <a:solidFill>
                  <a:schemeClr val="tx2"/>
                </a:solidFill>
              </a:rPr>
              <a:t>YAML Options</a:t>
            </a:r>
          </a:p>
        </p:txBody>
      </p:sp>
      <p:pic>
        <p:nvPicPr>
          <p:cNvPr id="7" name="Picture 6">
            <a:extLst>
              <a:ext uri="{FF2B5EF4-FFF2-40B4-BE49-F238E27FC236}">
                <a16:creationId xmlns:a16="http://schemas.microsoft.com/office/drawing/2014/main" id="{25EC2E17-270B-E350-BC32-4F74D95250D9}"/>
              </a:ext>
            </a:extLst>
          </p:cNvPr>
          <p:cNvPicPr>
            <a:picLocks noChangeAspect="1"/>
          </p:cNvPicPr>
          <p:nvPr/>
        </p:nvPicPr>
        <p:blipFill rotWithShape="1">
          <a:blip r:embed="rId3"/>
          <a:srcRect r="6960"/>
          <a:stretch/>
        </p:blipFill>
        <p:spPr>
          <a:xfrm>
            <a:off x="20" y="10"/>
            <a:ext cx="9143980" cy="4201449"/>
          </a:xfrm>
          <a:prstGeom prst="rect">
            <a:avLst/>
          </a:prstGeom>
        </p:spPr>
      </p:pic>
      <p:grpSp>
        <p:nvGrpSpPr>
          <p:cNvPr id="14" name="Group 13">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41813"/>
            <a:ext cx="9141713" cy="1828800"/>
            <a:chOff x="-305" y="3144820"/>
            <a:chExt cx="9182100" cy="1551136"/>
          </a:xfrm>
        </p:grpSpPr>
        <p:sp useBgFill="1">
          <p:nvSpPr>
            <p:cNvPr id="15" name="Freeform: Shape 14">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5" name="Content Placeholder 4">
            <a:extLst>
              <a:ext uri="{FF2B5EF4-FFF2-40B4-BE49-F238E27FC236}">
                <a16:creationId xmlns:a16="http://schemas.microsoft.com/office/drawing/2014/main" id="{B985DC42-DF24-5BD6-3CDB-9CE7F78D2E59}"/>
              </a:ext>
            </a:extLst>
          </p:cNvPr>
          <p:cNvSpPr>
            <a:spLocks noGrp="1"/>
          </p:cNvSpPr>
          <p:nvPr>
            <p:ph idx="1"/>
          </p:nvPr>
        </p:nvSpPr>
        <p:spPr>
          <a:xfrm>
            <a:off x="603504" y="4580785"/>
            <a:ext cx="7062673" cy="484374"/>
          </a:xfrm>
        </p:spPr>
        <p:txBody>
          <a:bodyPr vert="horz" lIns="91440" tIns="45720" rIns="91440" bIns="45720" rtlCol="0" anchor="b">
            <a:normAutofit/>
          </a:bodyPr>
          <a:lstStyle/>
          <a:p>
            <a:pPr marL="0" indent="0">
              <a:buNone/>
            </a:pPr>
            <a:r>
              <a:rPr lang="en-US" sz="1700">
                <a:solidFill>
                  <a:schemeClr val="tx2"/>
                </a:solidFill>
              </a:rPr>
              <a:t>Package = “ymlthis”</a:t>
            </a:r>
          </a:p>
        </p:txBody>
      </p:sp>
      <p:pic>
        <p:nvPicPr>
          <p:cNvPr id="3" name="Picture 2">
            <a:extLst>
              <a:ext uri="{FF2B5EF4-FFF2-40B4-BE49-F238E27FC236}">
                <a16:creationId xmlns:a16="http://schemas.microsoft.com/office/drawing/2014/main" id="{85B1F3B9-6528-517A-C755-AD87E5EE96AA}"/>
              </a:ext>
            </a:extLst>
          </p:cNvPr>
          <p:cNvPicPr>
            <a:picLocks noChangeAspect="1"/>
          </p:cNvPicPr>
          <p:nvPr/>
        </p:nvPicPr>
        <p:blipFill>
          <a:blip r:embed="rId4"/>
          <a:stretch>
            <a:fillRect/>
          </a:stretch>
        </p:blipFill>
        <p:spPr>
          <a:xfrm>
            <a:off x="1757886" y="0"/>
            <a:ext cx="5628228" cy="6858000"/>
          </a:xfrm>
          <a:prstGeom prst="rect">
            <a:avLst/>
          </a:prstGeom>
        </p:spPr>
      </p:pic>
    </p:spTree>
    <p:extLst>
      <p:ext uri="{BB962C8B-B14F-4D97-AF65-F5344CB8AC3E}">
        <p14:creationId xmlns:p14="http://schemas.microsoft.com/office/powerpoint/2010/main" val="37927171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C7FF834-B204-4967-8D47-8BB36EAF0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9144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12" name="Rectangle 11">
            <a:extLst>
              <a:ext uri="{FF2B5EF4-FFF2-40B4-BE49-F238E27FC236}">
                <a16:creationId xmlns:a16="http://schemas.microsoft.com/office/drawing/2014/main" id="{F780A22D-61EA-43E3-BD94-3E39CF902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1873"/>
            <a:ext cx="9144000" cy="268612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ill Sans MT" panose="020B0502020104020203"/>
              <a:ea typeface="+mn-ea"/>
              <a:cs typeface="+mn-cs"/>
            </a:endParaRPr>
          </a:p>
        </p:txBody>
      </p:sp>
      <p:sp>
        <p:nvSpPr>
          <p:cNvPr id="2" name="Title 1">
            <a:extLst>
              <a:ext uri="{FF2B5EF4-FFF2-40B4-BE49-F238E27FC236}">
                <a16:creationId xmlns:a16="http://schemas.microsoft.com/office/drawing/2014/main" id="{CC3E4037-AE6B-490E-B5A0-A15D28CFA8AC}"/>
              </a:ext>
            </a:extLst>
          </p:cNvPr>
          <p:cNvSpPr>
            <a:spLocks noGrp="1"/>
          </p:cNvSpPr>
          <p:nvPr>
            <p:ph type="title"/>
          </p:nvPr>
        </p:nvSpPr>
        <p:spPr>
          <a:xfrm>
            <a:off x="1516224" y="3634276"/>
            <a:ext cx="6111551" cy="1069270"/>
          </a:xfrm>
          <a:solidFill>
            <a:srgbClr val="FFFFFF"/>
          </a:solidFill>
          <a:ln w="31750" cap="sq">
            <a:solidFill>
              <a:srgbClr val="5E5E52"/>
            </a:solidFill>
            <a:miter lim="800000"/>
          </a:ln>
        </p:spPr>
        <p:txBody>
          <a:bodyPr vert="horz" lIns="91440" tIns="45720" rIns="91440" bIns="45720" rtlCol="0" anchor="ctr">
            <a:noAutofit/>
          </a:bodyPr>
          <a:lstStyle/>
          <a:p>
            <a:pPr algn="ctr"/>
            <a:r>
              <a:rPr lang="en-US" sz="3200" dirty="0">
                <a:solidFill>
                  <a:srgbClr val="262626"/>
                </a:solidFill>
              </a:rPr>
              <a:t>Anatomy of an R Quarto File: </a:t>
            </a:r>
            <a:br>
              <a:rPr lang="en-US" sz="3200" dirty="0"/>
            </a:br>
            <a:r>
              <a:rPr lang="en-US" sz="3200" b="1" dirty="0">
                <a:solidFill>
                  <a:srgbClr val="262626"/>
                </a:solidFill>
              </a:rPr>
              <a:t>Text</a:t>
            </a:r>
          </a:p>
        </p:txBody>
      </p:sp>
      <p:sp>
        <p:nvSpPr>
          <p:cNvPr id="4" name="TextBox 3">
            <a:extLst>
              <a:ext uri="{FF2B5EF4-FFF2-40B4-BE49-F238E27FC236}">
                <a16:creationId xmlns:a16="http://schemas.microsoft.com/office/drawing/2014/main" id="{AB20BED8-87A9-8EC8-B33B-DD20BF60842C}"/>
              </a:ext>
            </a:extLst>
          </p:cNvPr>
          <p:cNvSpPr txBox="1"/>
          <p:nvPr/>
        </p:nvSpPr>
        <p:spPr>
          <a:xfrm>
            <a:off x="3983400" y="5360400"/>
            <a:ext cx="4714199" cy="12434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lvl="1" indent="-285750">
              <a:lnSpc>
                <a:spcPct val="90000"/>
              </a:lnSpc>
              <a:spcAft>
                <a:spcPts val="600"/>
              </a:spcAft>
              <a:buFont typeface="Arial"/>
              <a:buChar char="•"/>
            </a:pPr>
            <a:r>
              <a:rPr lang="en-US" sz="2400">
                <a:solidFill>
                  <a:schemeClr val="bg1"/>
                </a:solidFill>
              </a:rPr>
              <a:t>Document structure as well</a:t>
            </a:r>
            <a:endParaRPr lang="en-US" sz="2400">
              <a:solidFill>
                <a:schemeClr val="bg1"/>
              </a:solidFill>
              <a:ea typeface="+mn-lt"/>
              <a:cs typeface="+mn-lt"/>
            </a:endParaRPr>
          </a:p>
          <a:p>
            <a:pPr marL="742950" lvl="1" indent="-285750">
              <a:lnSpc>
                <a:spcPct val="90000"/>
              </a:lnSpc>
              <a:spcAft>
                <a:spcPts val="600"/>
              </a:spcAft>
              <a:buFont typeface="Arial"/>
              <a:buChar char="•"/>
            </a:pPr>
            <a:endParaRPr lang="en-US" sz="2400">
              <a:ea typeface="+mn-lt"/>
              <a:cs typeface="+mn-lt"/>
            </a:endParaRPr>
          </a:p>
          <a:p>
            <a:pPr marL="742950" lvl="1" indent="-285750">
              <a:lnSpc>
                <a:spcPct val="90000"/>
              </a:lnSpc>
              <a:spcAft>
                <a:spcPts val="600"/>
              </a:spcAft>
              <a:buFont typeface="Arial"/>
              <a:buChar char="•"/>
            </a:pPr>
            <a:r>
              <a:rPr lang="en-US" sz="2400">
                <a:solidFill>
                  <a:schemeClr val="bg1"/>
                </a:solidFill>
              </a:rPr>
              <a:t>Raw content – LaTeX or HTML</a:t>
            </a:r>
            <a:endParaRPr lang="en-US" sz="2000">
              <a:solidFill>
                <a:schemeClr val="bg1"/>
              </a:solidFill>
              <a:ea typeface="Calibri"/>
              <a:cs typeface="Calibri"/>
            </a:endParaRPr>
          </a:p>
        </p:txBody>
      </p:sp>
      <p:sp>
        <p:nvSpPr>
          <p:cNvPr id="6" name="TextBox 5">
            <a:extLst>
              <a:ext uri="{FF2B5EF4-FFF2-40B4-BE49-F238E27FC236}">
                <a16:creationId xmlns:a16="http://schemas.microsoft.com/office/drawing/2014/main" id="{A98CF019-3123-ED22-4FA0-858E688F2630}"/>
              </a:ext>
            </a:extLst>
          </p:cNvPr>
          <p:cNvSpPr txBox="1"/>
          <p:nvPr/>
        </p:nvSpPr>
        <p:spPr>
          <a:xfrm>
            <a:off x="-345600" y="4865400"/>
            <a:ext cx="6658200" cy="12434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lvl="1" indent="-285750">
              <a:lnSpc>
                <a:spcPct val="90000"/>
              </a:lnSpc>
              <a:spcAft>
                <a:spcPts val="600"/>
              </a:spcAft>
              <a:buFont typeface="Arial"/>
              <a:buChar char="•"/>
            </a:pPr>
            <a:r>
              <a:rPr lang="en-US" sz="2400">
                <a:solidFill>
                  <a:schemeClr val="bg1"/>
                </a:solidFill>
                <a:cs typeface="Calibri"/>
              </a:rPr>
              <a:t>More straightforward – text </a:t>
            </a:r>
            <a:r>
              <a:rPr lang="en-US" sz="2400" err="1">
                <a:solidFill>
                  <a:schemeClr val="bg1"/>
                </a:solidFill>
                <a:cs typeface="Calibri"/>
              </a:rPr>
              <a:t>editorish</a:t>
            </a:r>
            <a:endParaRPr lang="en-US" sz="2400">
              <a:solidFill>
                <a:schemeClr val="bg1"/>
              </a:solidFill>
              <a:ea typeface="+mn-lt"/>
              <a:cs typeface="+mn-lt"/>
            </a:endParaRPr>
          </a:p>
          <a:p>
            <a:pPr marL="742950" lvl="1" indent="-285750">
              <a:lnSpc>
                <a:spcPct val="90000"/>
              </a:lnSpc>
              <a:spcAft>
                <a:spcPts val="600"/>
              </a:spcAft>
              <a:buFont typeface="Arial"/>
              <a:buChar char="•"/>
            </a:pPr>
            <a:endParaRPr lang="en-US" sz="2400">
              <a:ea typeface="+mn-lt"/>
              <a:cs typeface="+mn-lt"/>
            </a:endParaRPr>
          </a:p>
          <a:p>
            <a:pPr marL="742950" lvl="1" indent="-285750">
              <a:lnSpc>
                <a:spcPct val="90000"/>
              </a:lnSpc>
              <a:spcAft>
                <a:spcPts val="600"/>
              </a:spcAft>
              <a:buFont typeface="Arial"/>
              <a:buChar char="•"/>
            </a:pPr>
            <a:r>
              <a:rPr lang="en-US" sz="2400">
                <a:solidFill>
                  <a:schemeClr val="bg1"/>
                </a:solidFill>
                <a:cs typeface="Calibri"/>
              </a:rPr>
              <a:t>Combine text and code!</a:t>
            </a:r>
            <a:endParaRPr lang="en-US" sz="2000">
              <a:solidFill>
                <a:schemeClr val="bg1"/>
              </a:solidFill>
              <a:ea typeface="Calibri" panose="020F0502020204030204"/>
              <a:cs typeface="Calibri" panose="020F0502020204030204"/>
            </a:endParaRPr>
          </a:p>
        </p:txBody>
      </p:sp>
      <p:pic>
        <p:nvPicPr>
          <p:cNvPr id="7" name="Picture 6">
            <a:extLst>
              <a:ext uri="{FF2B5EF4-FFF2-40B4-BE49-F238E27FC236}">
                <a16:creationId xmlns:a16="http://schemas.microsoft.com/office/drawing/2014/main" id="{4F311C6D-510A-6640-CF54-508D2F671F61}"/>
              </a:ext>
            </a:extLst>
          </p:cNvPr>
          <p:cNvPicPr>
            <a:picLocks noChangeAspect="1"/>
          </p:cNvPicPr>
          <p:nvPr/>
        </p:nvPicPr>
        <p:blipFill>
          <a:blip r:embed="rId3"/>
          <a:stretch>
            <a:fillRect/>
          </a:stretch>
        </p:blipFill>
        <p:spPr>
          <a:xfrm>
            <a:off x="603717" y="118626"/>
            <a:ext cx="7936567" cy="3458470"/>
          </a:xfrm>
          <a:prstGeom prst="rect">
            <a:avLst/>
          </a:prstGeom>
          <a:ln w="38100">
            <a:solidFill>
              <a:schemeClr val="bg1"/>
            </a:solidFill>
          </a:ln>
        </p:spPr>
      </p:pic>
    </p:spTree>
    <p:extLst>
      <p:ext uri="{BB962C8B-B14F-4D97-AF65-F5344CB8AC3E}">
        <p14:creationId xmlns:p14="http://schemas.microsoft.com/office/powerpoint/2010/main" val="3223037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8">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3E4037-AE6B-490E-B5A0-A15D28CFA8AC}"/>
              </a:ext>
            </a:extLst>
          </p:cNvPr>
          <p:cNvSpPr>
            <a:spLocks noGrp="1"/>
          </p:cNvSpPr>
          <p:nvPr>
            <p:ph type="title"/>
          </p:nvPr>
        </p:nvSpPr>
        <p:spPr>
          <a:xfrm>
            <a:off x="167202" y="448200"/>
            <a:ext cx="3644550" cy="1929384"/>
          </a:xfrm>
        </p:spPr>
        <p:txBody>
          <a:bodyPr vert="horz" lIns="91440" tIns="45720" rIns="91440" bIns="45720" rtlCol="0" anchor="ctr">
            <a:noAutofit/>
          </a:bodyPr>
          <a:lstStyle/>
          <a:p>
            <a:r>
              <a:rPr lang="en-US" sz="4000" dirty="0"/>
              <a:t>Anatomy of an R Quarto File: </a:t>
            </a:r>
            <a:br>
              <a:rPr lang="en-US" sz="4000" dirty="0"/>
            </a:br>
            <a:r>
              <a:rPr lang="en-US" sz="4000" b="1" dirty="0"/>
              <a:t>Code Chunks</a:t>
            </a:r>
          </a:p>
        </p:txBody>
      </p:sp>
      <p:sp>
        <p:nvSpPr>
          <p:cNvPr id="17"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59251" y="1415034"/>
            <a:ext cx="1554480" cy="13716"/>
          </a:xfrm>
          <a:custGeom>
            <a:avLst/>
            <a:gdLst>
              <a:gd name="connsiteX0" fmla="*/ 0 w 1554480"/>
              <a:gd name="connsiteY0" fmla="*/ 0 h 13716"/>
              <a:gd name="connsiteX1" fmla="*/ 549250 w 1554480"/>
              <a:gd name="connsiteY1" fmla="*/ 0 h 13716"/>
              <a:gd name="connsiteX2" fmla="*/ 1082954 w 1554480"/>
              <a:gd name="connsiteY2" fmla="*/ 0 h 13716"/>
              <a:gd name="connsiteX3" fmla="*/ 1554480 w 1554480"/>
              <a:gd name="connsiteY3" fmla="*/ 0 h 13716"/>
              <a:gd name="connsiteX4" fmla="*/ 1554480 w 1554480"/>
              <a:gd name="connsiteY4" fmla="*/ 13716 h 13716"/>
              <a:gd name="connsiteX5" fmla="*/ 1067410 w 1554480"/>
              <a:gd name="connsiteY5" fmla="*/ 13716 h 13716"/>
              <a:gd name="connsiteX6" fmla="*/ 549250 w 1554480"/>
              <a:gd name="connsiteY6" fmla="*/ 13716 h 13716"/>
              <a:gd name="connsiteX7" fmla="*/ 0 w 1554480"/>
              <a:gd name="connsiteY7" fmla="*/ 13716 h 13716"/>
              <a:gd name="connsiteX8" fmla="*/ 0 w 1554480"/>
              <a:gd name="connsiteY8" fmla="*/ 0 h 13716"/>
              <a:gd name="connsiteX0" fmla="*/ 0 w 1554480"/>
              <a:gd name="connsiteY0" fmla="*/ 0 h 13716"/>
              <a:gd name="connsiteX1" fmla="*/ 502615 w 1554480"/>
              <a:gd name="connsiteY1" fmla="*/ 0 h 13716"/>
              <a:gd name="connsiteX2" fmla="*/ 974141 w 1554480"/>
              <a:gd name="connsiteY2" fmla="*/ 0 h 13716"/>
              <a:gd name="connsiteX3" fmla="*/ 1554480 w 1554480"/>
              <a:gd name="connsiteY3" fmla="*/ 0 h 13716"/>
              <a:gd name="connsiteX4" fmla="*/ 1554480 w 1554480"/>
              <a:gd name="connsiteY4" fmla="*/ 13716 h 13716"/>
              <a:gd name="connsiteX5" fmla="*/ 1067410 w 1554480"/>
              <a:gd name="connsiteY5" fmla="*/ 13716 h 13716"/>
              <a:gd name="connsiteX6" fmla="*/ 518160 w 1554480"/>
              <a:gd name="connsiteY6" fmla="*/ 13716 h 13716"/>
              <a:gd name="connsiteX7" fmla="*/ 0 w 1554480"/>
              <a:gd name="connsiteY7" fmla="*/ 13716 h 13716"/>
              <a:gd name="connsiteX8" fmla="*/ 0 w 1554480"/>
              <a:gd name="connsiteY8"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3716" fill="none" extrusionOk="0">
                <a:moveTo>
                  <a:pt x="0" y="0"/>
                </a:moveTo>
                <a:cubicBezTo>
                  <a:pt x="69558" y="-27075"/>
                  <a:pt x="365297" y="14897"/>
                  <a:pt x="549250" y="0"/>
                </a:cubicBezTo>
                <a:cubicBezTo>
                  <a:pt x="762323" y="14872"/>
                  <a:pt x="864871" y="21041"/>
                  <a:pt x="1082954" y="0"/>
                </a:cubicBezTo>
                <a:cubicBezTo>
                  <a:pt x="1306037" y="9403"/>
                  <a:pt x="1371926" y="14821"/>
                  <a:pt x="1554480" y="0"/>
                </a:cubicBezTo>
                <a:cubicBezTo>
                  <a:pt x="1554010" y="4793"/>
                  <a:pt x="1554680" y="10394"/>
                  <a:pt x="1554480" y="13716"/>
                </a:cubicBezTo>
                <a:cubicBezTo>
                  <a:pt x="1328957" y="3179"/>
                  <a:pt x="1207025" y="27731"/>
                  <a:pt x="1067410" y="13716"/>
                </a:cubicBezTo>
                <a:cubicBezTo>
                  <a:pt x="897316" y="-7440"/>
                  <a:pt x="788951" y="-24962"/>
                  <a:pt x="549250" y="13716"/>
                </a:cubicBezTo>
                <a:cubicBezTo>
                  <a:pt x="300394" y="-2982"/>
                  <a:pt x="129576" y="35301"/>
                  <a:pt x="0" y="13716"/>
                </a:cubicBezTo>
                <a:cubicBezTo>
                  <a:pt x="354" y="8869"/>
                  <a:pt x="649" y="6738"/>
                  <a:pt x="0" y="0"/>
                </a:cubicBezTo>
                <a:close/>
              </a:path>
              <a:path w="1554480" h="13716" stroke="0" extrusionOk="0">
                <a:moveTo>
                  <a:pt x="0" y="0"/>
                </a:moveTo>
                <a:cubicBezTo>
                  <a:pt x="249513" y="10124"/>
                  <a:pt x="389298" y="10419"/>
                  <a:pt x="502615" y="0"/>
                </a:cubicBezTo>
                <a:cubicBezTo>
                  <a:pt x="616735" y="10147"/>
                  <a:pt x="791037" y="-19212"/>
                  <a:pt x="974141" y="0"/>
                </a:cubicBezTo>
                <a:cubicBezTo>
                  <a:pt x="1141919" y="34853"/>
                  <a:pt x="1248514" y="16971"/>
                  <a:pt x="1554480" y="0"/>
                </a:cubicBezTo>
                <a:cubicBezTo>
                  <a:pt x="1554288" y="3835"/>
                  <a:pt x="1554171" y="7531"/>
                  <a:pt x="1554480" y="13716"/>
                </a:cubicBezTo>
                <a:cubicBezTo>
                  <a:pt x="1337806" y="9080"/>
                  <a:pt x="1308467" y="19887"/>
                  <a:pt x="1067410" y="13716"/>
                </a:cubicBezTo>
                <a:cubicBezTo>
                  <a:pt x="824349" y="13143"/>
                  <a:pt x="783437" y="24151"/>
                  <a:pt x="518160" y="13716"/>
                </a:cubicBezTo>
                <a:cubicBezTo>
                  <a:pt x="271530" y="4598"/>
                  <a:pt x="132568" y="-7659"/>
                  <a:pt x="0" y="13716"/>
                </a:cubicBezTo>
                <a:cubicBezTo>
                  <a:pt x="768" y="9617"/>
                  <a:pt x="-274" y="4847"/>
                  <a:pt x="0" y="0"/>
                </a:cubicBezTo>
                <a:close/>
              </a:path>
              <a:path w="1554480" h="13716" fill="none" stroke="0" extrusionOk="0">
                <a:moveTo>
                  <a:pt x="0" y="0"/>
                </a:moveTo>
                <a:cubicBezTo>
                  <a:pt x="95687" y="-31247"/>
                  <a:pt x="331569" y="3404"/>
                  <a:pt x="549250" y="0"/>
                </a:cubicBezTo>
                <a:cubicBezTo>
                  <a:pt x="776590" y="6530"/>
                  <a:pt x="844530" y="-5109"/>
                  <a:pt x="1082954" y="0"/>
                </a:cubicBezTo>
                <a:cubicBezTo>
                  <a:pt x="1293569" y="15486"/>
                  <a:pt x="1361850" y="13824"/>
                  <a:pt x="1554480" y="0"/>
                </a:cubicBezTo>
                <a:cubicBezTo>
                  <a:pt x="1553504" y="4786"/>
                  <a:pt x="1554832" y="10912"/>
                  <a:pt x="1554480" y="13716"/>
                </a:cubicBezTo>
                <a:cubicBezTo>
                  <a:pt x="1366718" y="4861"/>
                  <a:pt x="1218290" y="26644"/>
                  <a:pt x="1067410" y="13716"/>
                </a:cubicBezTo>
                <a:cubicBezTo>
                  <a:pt x="900327" y="-8822"/>
                  <a:pt x="792178" y="6310"/>
                  <a:pt x="549250" y="13716"/>
                </a:cubicBezTo>
                <a:cubicBezTo>
                  <a:pt x="295300" y="2843"/>
                  <a:pt x="142619" y="40779"/>
                  <a:pt x="0" y="13716"/>
                </a:cubicBezTo>
                <a:cubicBezTo>
                  <a:pt x="813" y="8812"/>
                  <a:pt x="948" y="672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custGeom>
                    <a:avLst/>
                    <a:gdLst>
                      <a:gd name="connsiteX0" fmla="*/ 0 w 1554480"/>
                      <a:gd name="connsiteY0" fmla="*/ 0 h 13716"/>
                      <a:gd name="connsiteX1" fmla="*/ 549250 w 1554480"/>
                      <a:gd name="connsiteY1" fmla="*/ 0 h 13716"/>
                      <a:gd name="connsiteX2" fmla="*/ 1082954 w 1554480"/>
                      <a:gd name="connsiteY2" fmla="*/ 0 h 13716"/>
                      <a:gd name="connsiteX3" fmla="*/ 1554480 w 1554480"/>
                      <a:gd name="connsiteY3" fmla="*/ 0 h 13716"/>
                      <a:gd name="connsiteX4" fmla="*/ 1554480 w 1554480"/>
                      <a:gd name="connsiteY4" fmla="*/ 13716 h 13716"/>
                      <a:gd name="connsiteX5" fmla="*/ 1067410 w 1554480"/>
                      <a:gd name="connsiteY5" fmla="*/ 13716 h 13716"/>
                      <a:gd name="connsiteX6" fmla="*/ 549250 w 1554480"/>
                      <a:gd name="connsiteY6" fmla="*/ 13716 h 13716"/>
                      <a:gd name="connsiteX7" fmla="*/ 0 w 1554480"/>
                      <a:gd name="connsiteY7" fmla="*/ 13716 h 13716"/>
                      <a:gd name="connsiteX8" fmla="*/ 0 w 1554480"/>
                      <a:gd name="connsiteY8"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3716"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3820" y="4959"/>
                          <a:pt x="1554594" y="10798"/>
                          <a:pt x="1554480" y="13716"/>
                        </a:cubicBezTo>
                        <a:cubicBezTo>
                          <a:pt x="1338847" y="1555"/>
                          <a:pt x="1215066" y="33279"/>
                          <a:pt x="1067410" y="13716"/>
                        </a:cubicBezTo>
                        <a:cubicBezTo>
                          <a:pt x="919754" y="-5847"/>
                          <a:pt x="800465" y="-1492"/>
                          <a:pt x="549250" y="13716"/>
                        </a:cubicBezTo>
                        <a:cubicBezTo>
                          <a:pt x="298035" y="28924"/>
                          <a:pt x="158868" y="18197"/>
                          <a:pt x="0" y="13716"/>
                        </a:cubicBezTo>
                        <a:cubicBezTo>
                          <a:pt x="488" y="8630"/>
                          <a:pt x="480" y="6612"/>
                          <a:pt x="0" y="0"/>
                        </a:cubicBezTo>
                        <a:close/>
                      </a:path>
                      <a:path w="1554480" h="13716"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232" y="4157"/>
                          <a:pt x="1554673" y="7559"/>
                          <a:pt x="1554480" y="13716"/>
                        </a:cubicBezTo>
                        <a:cubicBezTo>
                          <a:pt x="1336087" y="7600"/>
                          <a:pt x="1310024" y="15187"/>
                          <a:pt x="1067410" y="13716"/>
                        </a:cubicBezTo>
                        <a:cubicBezTo>
                          <a:pt x="824796" y="12246"/>
                          <a:pt x="787902" y="30075"/>
                          <a:pt x="518160" y="13716"/>
                        </a:cubicBezTo>
                        <a:cubicBezTo>
                          <a:pt x="248418" y="-2643"/>
                          <a:pt x="133160" y="4633"/>
                          <a:pt x="0" y="13716"/>
                        </a:cubicBezTo>
                        <a:cubicBezTo>
                          <a:pt x="43" y="9160"/>
                          <a:pt x="-111" y="48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981FC63-DC20-4DEF-A6D8-80FA682D011E}"/>
              </a:ext>
            </a:extLst>
          </p:cNvPr>
          <p:cNvSpPr>
            <a:spLocks noGrp="1"/>
          </p:cNvSpPr>
          <p:nvPr>
            <p:ph idx="1"/>
          </p:nvPr>
        </p:nvSpPr>
        <p:spPr>
          <a:xfrm>
            <a:off x="3943349" y="635652"/>
            <a:ext cx="4874706" cy="1554480"/>
          </a:xfrm>
        </p:spPr>
        <p:txBody>
          <a:bodyPr vert="horz" lIns="91440" tIns="45720" rIns="91440" bIns="45720" rtlCol="0" anchor="ctr">
            <a:noAutofit/>
          </a:bodyPr>
          <a:lstStyle/>
          <a:p>
            <a:pPr marL="457200" lvl="1" indent="0">
              <a:spcBef>
                <a:spcPts val="0"/>
              </a:spcBef>
              <a:spcAft>
                <a:spcPts val="600"/>
              </a:spcAft>
              <a:buNone/>
            </a:pPr>
            <a:endParaRPr lang="en-US" dirty="0">
              <a:latin typeface="Calibri" panose="020F0502020204030204" pitchFamily="34" charset="0"/>
              <a:ea typeface="Calibri" panose="020F0502020204030204" pitchFamily="34" charset="0"/>
              <a:cs typeface="Times New Roman"/>
            </a:endParaRPr>
          </a:p>
          <a:p>
            <a:pPr marL="742950" lvl="1" indent="-285750">
              <a:spcBef>
                <a:spcPts val="0"/>
              </a:spcBef>
              <a:spcAft>
                <a:spcPts val="600"/>
              </a:spcAft>
            </a:pPr>
            <a:r>
              <a:rPr lang="en-US" dirty="0">
                <a:latin typeface="Calibri"/>
                <a:cs typeface="Times New Roman"/>
              </a:rPr>
              <a:t>Knitting environment, code input and chunk options</a:t>
            </a:r>
            <a:endParaRPr lang="en-US" dirty="0">
              <a:latin typeface="Calibri"/>
              <a:ea typeface="Calibri"/>
              <a:cs typeface="Times New Roman"/>
            </a:endParaRPr>
          </a:p>
        </p:txBody>
      </p:sp>
      <p:pic>
        <p:nvPicPr>
          <p:cNvPr id="7" name="Picture 6">
            <a:extLst>
              <a:ext uri="{FF2B5EF4-FFF2-40B4-BE49-F238E27FC236}">
                <a16:creationId xmlns:a16="http://schemas.microsoft.com/office/drawing/2014/main" id="{12ACD194-0A3F-390C-6ECE-AD1C2E0C6BCC}"/>
              </a:ext>
            </a:extLst>
          </p:cNvPr>
          <p:cNvPicPr>
            <a:picLocks noChangeAspect="1"/>
          </p:cNvPicPr>
          <p:nvPr/>
        </p:nvPicPr>
        <p:blipFill>
          <a:blip r:embed="rId3"/>
          <a:stretch>
            <a:fillRect/>
          </a:stretch>
        </p:blipFill>
        <p:spPr>
          <a:xfrm>
            <a:off x="963618" y="2730090"/>
            <a:ext cx="7216765" cy="3596952"/>
          </a:xfrm>
          <a:prstGeom prst="rect">
            <a:avLst/>
          </a:prstGeom>
        </p:spPr>
      </p:pic>
    </p:spTree>
    <p:extLst>
      <p:ext uri="{BB962C8B-B14F-4D97-AF65-F5344CB8AC3E}">
        <p14:creationId xmlns:p14="http://schemas.microsoft.com/office/powerpoint/2010/main" val="29157087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8B3A2D1A-45FC-4F95-B150-1C13EF2F6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39C3C864-C625-4883-B868-9A4C470F4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468" y="3296652"/>
            <a:ext cx="9151584" cy="3561346"/>
          </a:xfrm>
          <a:custGeom>
            <a:avLst/>
            <a:gdLst>
              <a:gd name="connsiteX0" fmla="*/ 0 w 12202113"/>
              <a:gd name="connsiteY0" fmla="*/ 3188466 h 3188466"/>
              <a:gd name="connsiteX1" fmla="*/ 10116 w 12202113"/>
              <a:gd name="connsiteY1" fmla="*/ 2657641 h 3188466"/>
              <a:gd name="connsiteX2" fmla="*/ 10116 w 12202113"/>
              <a:gd name="connsiteY2" fmla="*/ 0 h 3188466"/>
              <a:gd name="connsiteX3" fmla="*/ 12202113 w 12202113"/>
              <a:gd name="connsiteY3" fmla="*/ 0 h 3188466"/>
              <a:gd name="connsiteX4" fmla="*/ 12202113 w 12202113"/>
              <a:gd name="connsiteY4" fmla="*/ 2879832 h 3188466"/>
              <a:gd name="connsiteX5" fmla="*/ 12198167 w 12202113"/>
              <a:gd name="connsiteY5" fmla="*/ 2880360 h 3188466"/>
              <a:gd name="connsiteX6" fmla="*/ 12122128 w 12202113"/>
              <a:gd name="connsiteY6" fmla="*/ 2887194 h 3188466"/>
              <a:gd name="connsiteX7" fmla="*/ 12028868 w 12202113"/>
              <a:gd name="connsiteY7" fmla="*/ 2911786 h 3188466"/>
              <a:gd name="connsiteX8" fmla="*/ 11995238 w 12202113"/>
              <a:gd name="connsiteY8" fmla="*/ 2914090 h 3188466"/>
              <a:gd name="connsiteX9" fmla="*/ 11996460 w 12202113"/>
              <a:gd name="connsiteY9" fmla="*/ 2918442 h 3188466"/>
              <a:gd name="connsiteX10" fmla="*/ 11983968 w 12202113"/>
              <a:gd name="connsiteY10" fmla="*/ 2918762 h 3188466"/>
              <a:gd name="connsiteX11" fmla="*/ 11956084 w 12202113"/>
              <a:gd name="connsiteY11" fmla="*/ 2918868 h 3188466"/>
              <a:gd name="connsiteX12" fmla="*/ 11872586 w 12202113"/>
              <a:gd name="connsiteY12" fmla="*/ 2920076 h 3188466"/>
              <a:gd name="connsiteX13" fmla="*/ 11849804 w 12202113"/>
              <a:gd name="connsiteY13" fmla="*/ 2928420 h 3188466"/>
              <a:gd name="connsiteX14" fmla="*/ 11828254 w 12202113"/>
              <a:gd name="connsiteY14" fmla="*/ 2928551 h 3188466"/>
              <a:gd name="connsiteX15" fmla="*/ 11703277 w 12202113"/>
              <a:gd name="connsiteY15" fmla="*/ 2939735 h 3188466"/>
              <a:gd name="connsiteX16" fmla="*/ 11686094 w 12202113"/>
              <a:gd name="connsiteY16" fmla="*/ 2940570 h 3188466"/>
              <a:gd name="connsiteX17" fmla="*/ 11676788 w 12202113"/>
              <a:gd name="connsiteY17" fmla="*/ 2944321 h 3188466"/>
              <a:gd name="connsiteX18" fmla="*/ 11643464 w 12202113"/>
              <a:gd name="connsiteY18" fmla="*/ 2945066 h 3188466"/>
              <a:gd name="connsiteX19" fmla="*/ 11641922 w 12202113"/>
              <a:gd name="connsiteY19" fmla="*/ 2947200 h 3188466"/>
              <a:gd name="connsiteX20" fmla="*/ 11532386 w 12202113"/>
              <a:gd name="connsiteY20" fmla="*/ 2965529 h 3188466"/>
              <a:gd name="connsiteX21" fmla="*/ 11513619 w 12202113"/>
              <a:gd name="connsiteY21" fmla="*/ 2968556 h 3188466"/>
              <a:gd name="connsiteX22" fmla="*/ 11497404 w 12202113"/>
              <a:gd name="connsiteY22" fmla="*/ 2967639 h 3188466"/>
              <a:gd name="connsiteX23" fmla="*/ 11407630 w 12202113"/>
              <a:gd name="connsiteY23" fmla="*/ 2970255 h 3188466"/>
              <a:gd name="connsiteX24" fmla="*/ 11386276 w 12202113"/>
              <a:gd name="connsiteY24" fmla="*/ 2968648 h 3188466"/>
              <a:gd name="connsiteX25" fmla="*/ 11377296 w 12202113"/>
              <a:gd name="connsiteY25" fmla="*/ 2965257 h 3188466"/>
              <a:gd name="connsiteX26" fmla="*/ 11342536 w 12202113"/>
              <a:gd name="connsiteY26" fmla="*/ 2971666 h 3188466"/>
              <a:gd name="connsiteX27" fmla="*/ 11288902 w 12202113"/>
              <a:gd name="connsiteY27" fmla="*/ 2976058 h 3188466"/>
              <a:gd name="connsiteX28" fmla="*/ 11263411 w 12202113"/>
              <a:gd name="connsiteY28" fmla="*/ 2979228 h 3188466"/>
              <a:gd name="connsiteX29" fmla="*/ 11242843 w 12202113"/>
              <a:gd name="connsiteY29" fmla="*/ 2977303 h 3188466"/>
              <a:gd name="connsiteX30" fmla="*/ 11125798 w 12202113"/>
              <a:gd name="connsiteY30" fmla="*/ 2976816 h 3188466"/>
              <a:gd name="connsiteX31" fmla="*/ 11098884 w 12202113"/>
              <a:gd name="connsiteY31" fmla="*/ 2973758 h 3188466"/>
              <a:gd name="connsiteX32" fmla="*/ 11086128 w 12202113"/>
              <a:gd name="connsiteY32" fmla="*/ 2967663 h 3188466"/>
              <a:gd name="connsiteX33" fmla="*/ 11076132 w 12202113"/>
              <a:gd name="connsiteY33" fmla="*/ 2969836 h 3188466"/>
              <a:gd name="connsiteX34" fmla="*/ 11005337 w 12202113"/>
              <a:gd name="connsiteY34" fmla="*/ 2970053 h 3188466"/>
              <a:gd name="connsiteX35" fmla="*/ 10959154 w 12202113"/>
              <a:gd name="connsiteY35" fmla="*/ 2970750 h 3188466"/>
              <a:gd name="connsiteX36" fmla="*/ 10956347 w 12202113"/>
              <a:gd name="connsiteY36" fmla="*/ 2979118 h 3188466"/>
              <a:gd name="connsiteX37" fmla="*/ 10915223 w 12202113"/>
              <a:gd name="connsiteY37" fmla="*/ 2982099 h 3188466"/>
              <a:gd name="connsiteX38" fmla="*/ 10871398 w 12202113"/>
              <a:gd name="connsiteY38" fmla="*/ 2976728 h 3188466"/>
              <a:gd name="connsiteX39" fmla="*/ 10819743 w 12202113"/>
              <a:gd name="connsiteY39" fmla="*/ 2977481 h 3188466"/>
              <a:gd name="connsiteX40" fmla="*/ 10788834 w 12202113"/>
              <a:gd name="connsiteY40" fmla="*/ 2977840 h 3188466"/>
              <a:gd name="connsiteX41" fmla="*/ 10707711 w 12202113"/>
              <a:gd name="connsiteY41" fmla="*/ 2985644 h 3188466"/>
              <a:gd name="connsiteX42" fmla="*/ 10576086 w 12202113"/>
              <a:gd name="connsiteY42" fmla="*/ 3015319 h 3188466"/>
              <a:gd name="connsiteX43" fmla="*/ 10534761 w 12202113"/>
              <a:gd name="connsiteY43" fmla="*/ 3019524 h 3188466"/>
              <a:gd name="connsiteX44" fmla="*/ 10527537 w 12202113"/>
              <a:gd name="connsiteY44" fmla="*/ 3017814 h 3188466"/>
              <a:gd name="connsiteX45" fmla="*/ 10321799 w 12202113"/>
              <a:gd name="connsiteY45" fmla="*/ 3035635 h 3188466"/>
              <a:gd name="connsiteX46" fmla="*/ 10284989 w 12202113"/>
              <a:gd name="connsiteY46" fmla="*/ 3036679 h 3188466"/>
              <a:gd name="connsiteX47" fmla="*/ 10257423 w 12202113"/>
              <a:gd name="connsiteY47" fmla="*/ 3036027 h 3188466"/>
              <a:gd name="connsiteX48" fmla="*/ 10191450 w 12202113"/>
              <a:gd name="connsiteY48" fmla="*/ 3041963 h 3188466"/>
              <a:gd name="connsiteX49" fmla="*/ 10083845 w 12202113"/>
              <a:gd name="connsiteY49" fmla="*/ 3054978 h 3188466"/>
              <a:gd name="connsiteX50" fmla="*/ 10060611 w 12202113"/>
              <a:gd name="connsiteY50" fmla="*/ 3057035 h 3188466"/>
              <a:gd name="connsiteX51" fmla="*/ 10039363 w 12202113"/>
              <a:gd name="connsiteY51" fmla="*/ 3055961 h 3188466"/>
              <a:gd name="connsiteX52" fmla="*/ 10033322 w 12202113"/>
              <a:gd name="connsiteY52" fmla="*/ 3053238 h 3188466"/>
              <a:gd name="connsiteX53" fmla="*/ 10020337 w 12202113"/>
              <a:gd name="connsiteY53" fmla="*/ 3053912 h 3188466"/>
              <a:gd name="connsiteX54" fmla="*/ 10016616 w 12202113"/>
              <a:gd name="connsiteY54" fmla="*/ 3053498 h 3188466"/>
              <a:gd name="connsiteX55" fmla="*/ 9995549 w 12202113"/>
              <a:gd name="connsiteY55" fmla="*/ 3051719 h 3188466"/>
              <a:gd name="connsiteX56" fmla="*/ 9957212 w 12202113"/>
              <a:gd name="connsiteY56" fmla="*/ 3062663 h 3188466"/>
              <a:gd name="connsiteX57" fmla="*/ 9904584 w 12202113"/>
              <a:gd name="connsiteY57" fmla="*/ 3063999 h 3188466"/>
              <a:gd name="connsiteX58" fmla="*/ 9713857 w 12202113"/>
              <a:gd name="connsiteY58" fmla="*/ 3087955 h 3188466"/>
              <a:gd name="connsiteX59" fmla="*/ 9678879 w 12202113"/>
              <a:gd name="connsiteY59" fmla="*/ 3079676 h 3188466"/>
              <a:gd name="connsiteX60" fmla="*/ 9598760 w 12202113"/>
              <a:gd name="connsiteY60" fmla="*/ 3085228 h 3188466"/>
              <a:gd name="connsiteX61" fmla="*/ 9488796 w 12202113"/>
              <a:gd name="connsiteY61" fmla="*/ 3115384 h 3188466"/>
              <a:gd name="connsiteX62" fmla="*/ 9341972 w 12202113"/>
              <a:gd name="connsiteY62" fmla="*/ 3126583 h 3188466"/>
              <a:gd name="connsiteX63" fmla="*/ 9333795 w 12202113"/>
              <a:gd name="connsiteY63" fmla="*/ 3132083 h 3188466"/>
              <a:gd name="connsiteX64" fmla="*/ 9321736 w 12202113"/>
              <a:gd name="connsiteY64" fmla="*/ 3135834 h 3188466"/>
              <a:gd name="connsiteX65" fmla="*/ 9319405 w 12202113"/>
              <a:gd name="connsiteY65" fmla="*/ 3135561 h 3188466"/>
              <a:gd name="connsiteX66" fmla="*/ 9302847 w 12202113"/>
              <a:gd name="connsiteY66" fmla="*/ 3137746 h 3188466"/>
              <a:gd name="connsiteX67" fmla="*/ 9300930 w 12202113"/>
              <a:gd name="connsiteY67" fmla="*/ 3139687 h 3188466"/>
              <a:gd name="connsiteX68" fmla="*/ 9290106 w 12202113"/>
              <a:gd name="connsiteY68" fmla="*/ 3141645 h 3188466"/>
              <a:gd name="connsiteX69" fmla="*/ 9270220 w 12202113"/>
              <a:gd name="connsiteY69" fmla="*/ 3146737 h 3188466"/>
              <a:gd name="connsiteX70" fmla="*/ 9265150 w 12202113"/>
              <a:gd name="connsiteY70" fmla="*/ 3146531 h 3188466"/>
              <a:gd name="connsiteX71" fmla="*/ 9233057 w 12202113"/>
              <a:gd name="connsiteY71" fmla="*/ 3152408 h 3188466"/>
              <a:gd name="connsiteX72" fmla="*/ 9231974 w 12202113"/>
              <a:gd name="connsiteY72" fmla="*/ 3151938 h 3188466"/>
              <a:gd name="connsiteX73" fmla="*/ 9220130 w 12202113"/>
              <a:gd name="connsiteY73" fmla="*/ 3151189 h 3188466"/>
              <a:gd name="connsiteX74" fmla="*/ 9198955 w 12202113"/>
              <a:gd name="connsiteY74" fmla="*/ 3151015 h 3188466"/>
              <a:gd name="connsiteX75" fmla="*/ 9142196 w 12202113"/>
              <a:gd name="connsiteY75" fmla="*/ 3143802 h 3188466"/>
              <a:gd name="connsiteX76" fmla="*/ 9108665 w 12202113"/>
              <a:gd name="connsiteY76" fmla="*/ 3149868 h 3188466"/>
              <a:gd name="connsiteX77" fmla="*/ 9014086 w 12202113"/>
              <a:gd name="connsiteY77" fmla="*/ 3150791 h 3188466"/>
              <a:gd name="connsiteX78" fmla="*/ 8915037 w 12202113"/>
              <a:gd name="connsiteY78" fmla="*/ 3140020 h 3188466"/>
              <a:gd name="connsiteX79" fmla="*/ 8815667 w 12202113"/>
              <a:gd name="connsiteY79" fmla="*/ 3138606 h 3188466"/>
              <a:gd name="connsiteX80" fmla="*/ 8779688 w 12202113"/>
              <a:gd name="connsiteY80" fmla="*/ 3138895 h 3188466"/>
              <a:gd name="connsiteX81" fmla="*/ 8715556 w 12202113"/>
              <a:gd name="connsiteY81" fmla="*/ 3135878 h 3188466"/>
              <a:gd name="connsiteX82" fmla="*/ 8686183 w 12202113"/>
              <a:gd name="connsiteY82" fmla="*/ 3132307 h 3188466"/>
              <a:gd name="connsiteX83" fmla="*/ 8684895 w 12202113"/>
              <a:gd name="connsiteY83" fmla="*/ 3132527 h 3188466"/>
              <a:gd name="connsiteX84" fmla="*/ 8682270 w 12202113"/>
              <a:gd name="connsiteY84" fmla="*/ 3130989 h 3188466"/>
              <a:gd name="connsiteX85" fmla="*/ 8676836 w 12202113"/>
              <a:gd name="connsiteY85" fmla="*/ 3130278 h 3188466"/>
              <a:gd name="connsiteX86" fmla="*/ 8662002 w 12202113"/>
              <a:gd name="connsiteY86" fmla="*/ 3130735 h 3188466"/>
              <a:gd name="connsiteX87" fmla="*/ 8656423 w 12202113"/>
              <a:gd name="connsiteY87" fmla="*/ 3131304 h 3188466"/>
              <a:gd name="connsiteX88" fmla="*/ 8648261 w 12202113"/>
              <a:gd name="connsiteY88" fmla="*/ 3131294 h 3188466"/>
              <a:gd name="connsiteX89" fmla="*/ 8648057 w 12202113"/>
              <a:gd name="connsiteY89" fmla="*/ 3131167 h 3188466"/>
              <a:gd name="connsiteX90" fmla="*/ 8640412 w 12202113"/>
              <a:gd name="connsiteY90" fmla="*/ 3131403 h 3188466"/>
              <a:gd name="connsiteX91" fmla="*/ 8603003 w 12202113"/>
              <a:gd name="connsiteY91" fmla="*/ 3134155 h 3188466"/>
              <a:gd name="connsiteX92" fmla="*/ 8553571 w 12202113"/>
              <a:gd name="connsiteY92" fmla="*/ 3122125 h 3188466"/>
              <a:gd name="connsiteX93" fmla="*/ 8533128 w 12202113"/>
              <a:gd name="connsiteY93" fmla="*/ 3120039 h 3188466"/>
              <a:gd name="connsiteX94" fmla="*/ 8522209 w 12202113"/>
              <a:gd name="connsiteY94" fmla="*/ 3118252 h 3188466"/>
              <a:gd name="connsiteX95" fmla="*/ 8521532 w 12202113"/>
              <a:gd name="connsiteY95" fmla="*/ 3117705 h 3188466"/>
              <a:gd name="connsiteX96" fmla="*/ 8485667 w 12202113"/>
              <a:gd name="connsiteY96" fmla="*/ 3120406 h 3188466"/>
              <a:gd name="connsiteX97" fmla="*/ 8480905 w 12202113"/>
              <a:gd name="connsiteY97" fmla="*/ 3119749 h 3188466"/>
              <a:gd name="connsiteX98" fmla="*/ 8457530 w 12202113"/>
              <a:gd name="connsiteY98" fmla="*/ 3122810 h 3188466"/>
              <a:gd name="connsiteX99" fmla="*/ 8445451 w 12202113"/>
              <a:gd name="connsiteY99" fmla="*/ 3123697 h 3188466"/>
              <a:gd name="connsiteX100" fmla="*/ 8442039 w 12202113"/>
              <a:gd name="connsiteY100" fmla="*/ 3125378 h 3188466"/>
              <a:gd name="connsiteX101" fmla="*/ 8424215 w 12202113"/>
              <a:gd name="connsiteY101" fmla="*/ 3125963 h 3188466"/>
              <a:gd name="connsiteX102" fmla="*/ 8422165 w 12202113"/>
              <a:gd name="connsiteY102" fmla="*/ 3125491 h 3188466"/>
              <a:gd name="connsiteX103" fmla="*/ 8407465 w 12202113"/>
              <a:gd name="connsiteY103" fmla="*/ 3127979 h 3188466"/>
              <a:gd name="connsiteX104" fmla="*/ 8395146 w 12202113"/>
              <a:gd name="connsiteY104" fmla="*/ 3132488 h 3188466"/>
              <a:gd name="connsiteX105" fmla="*/ 8243538 w 12202113"/>
              <a:gd name="connsiteY105" fmla="*/ 3129873 h 3188466"/>
              <a:gd name="connsiteX106" fmla="*/ 8112685 w 12202113"/>
              <a:gd name="connsiteY106" fmla="*/ 3148698 h 3188466"/>
              <a:gd name="connsiteX107" fmla="*/ 8026741 w 12202113"/>
              <a:gd name="connsiteY107" fmla="*/ 3154015 h 3188466"/>
              <a:gd name="connsiteX108" fmla="*/ 8030400 w 12202113"/>
              <a:gd name="connsiteY108" fmla="*/ 3146736 h 3188466"/>
              <a:gd name="connsiteX109" fmla="*/ 8002987 w 12202113"/>
              <a:gd name="connsiteY109" fmla="*/ 3135663 h 3188466"/>
              <a:gd name="connsiteX110" fmla="*/ 7798568 w 12202113"/>
              <a:gd name="connsiteY110" fmla="*/ 3141249 h 3188466"/>
              <a:gd name="connsiteX111" fmla="*/ 7746353 w 12202113"/>
              <a:gd name="connsiteY111" fmla="*/ 3137755 h 3188466"/>
              <a:gd name="connsiteX112" fmla="*/ 7700395 w 12202113"/>
              <a:gd name="connsiteY112" fmla="*/ 3144729 h 3188466"/>
              <a:gd name="connsiteX113" fmla="*/ 7681335 w 12202113"/>
              <a:gd name="connsiteY113" fmla="*/ 3141120 h 3188466"/>
              <a:gd name="connsiteX114" fmla="*/ 7678044 w 12202113"/>
              <a:gd name="connsiteY114" fmla="*/ 3140387 h 3188466"/>
              <a:gd name="connsiteX115" fmla="*/ 7664890 w 12202113"/>
              <a:gd name="connsiteY115" fmla="*/ 3139855 h 3188466"/>
              <a:gd name="connsiteX116" fmla="*/ 7661183 w 12202113"/>
              <a:gd name="connsiteY116" fmla="*/ 3136706 h 3188466"/>
              <a:gd name="connsiteX117" fmla="*/ 7641383 w 12202113"/>
              <a:gd name="connsiteY117" fmla="*/ 3133755 h 3188466"/>
              <a:gd name="connsiteX118" fmla="*/ 7617169 w 12202113"/>
              <a:gd name="connsiteY118" fmla="*/ 3133614 h 3188466"/>
              <a:gd name="connsiteX119" fmla="*/ 7531143 w 12202113"/>
              <a:gd name="connsiteY119" fmla="*/ 3132781 h 3188466"/>
              <a:gd name="connsiteX120" fmla="*/ 7517113 w 12202113"/>
              <a:gd name="connsiteY120" fmla="*/ 3134483 h 3188466"/>
              <a:gd name="connsiteX121" fmla="*/ 7471320 w 12202113"/>
              <a:gd name="connsiteY121" fmla="*/ 3131645 h 3188466"/>
              <a:gd name="connsiteX122" fmla="*/ 7430512 w 12202113"/>
              <a:gd name="connsiteY122" fmla="*/ 3131007 h 3188466"/>
              <a:gd name="connsiteX123" fmla="*/ 7404071 w 12202113"/>
              <a:gd name="connsiteY123" fmla="*/ 3132361 h 3188466"/>
              <a:gd name="connsiteX124" fmla="*/ 7397140 w 12202113"/>
              <a:gd name="connsiteY124" fmla="*/ 3131239 h 3188466"/>
              <a:gd name="connsiteX125" fmla="*/ 7370514 w 12202113"/>
              <a:gd name="connsiteY125" fmla="*/ 3130516 h 3188466"/>
              <a:gd name="connsiteX126" fmla="*/ 7356953 w 12202113"/>
              <a:gd name="connsiteY126" fmla="*/ 3132179 h 3188466"/>
              <a:gd name="connsiteX127" fmla="*/ 7343567 w 12202113"/>
              <a:gd name="connsiteY127" fmla="*/ 3128350 h 3188466"/>
              <a:gd name="connsiteX128" fmla="*/ 7340295 w 12202113"/>
              <a:gd name="connsiteY128" fmla="*/ 3125545 h 3188466"/>
              <a:gd name="connsiteX129" fmla="*/ 7321348 w 12202113"/>
              <a:gd name="connsiteY129" fmla="*/ 3126804 h 3188466"/>
              <a:gd name="connsiteX130" fmla="*/ 7305815 w 12202113"/>
              <a:gd name="connsiteY130" fmla="*/ 3124063 h 3188466"/>
              <a:gd name="connsiteX131" fmla="*/ 7292274 w 12202113"/>
              <a:gd name="connsiteY131" fmla="*/ 3125855 h 3188466"/>
              <a:gd name="connsiteX132" fmla="*/ 7286654 w 12202113"/>
              <a:gd name="connsiteY132" fmla="*/ 3125451 h 3188466"/>
              <a:gd name="connsiteX133" fmla="*/ 7272685 w 12202113"/>
              <a:gd name="connsiteY133" fmla="*/ 3124094 h 3188466"/>
              <a:gd name="connsiteX134" fmla="*/ 7248584 w 12202113"/>
              <a:gd name="connsiteY134" fmla="*/ 3121080 h 3188466"/>
              <a:gd name="connsiteX135" fmla="*/ 7241065 w 12202113"/>
              <a:gd name="connsiteY135" fmla="*/ 3120661 h 3188466"/>
              <a:gd name="connsiteX136" fmla="*/ 7224696 w 12202113"/>
              <a:gd name="connsiteY136" fmla="*/ 3116051 h 3188466"/>
              <a:gd name="connsiteX137" fmla="*/ 7193009 w 12202113"/>
              <a:gd name="connsiteY137" fmla="*/ 3112108 h 3188466"/>
              <a:gd name="connsiteX138" fmla="*/ 7137220 w 12202113"/>
              <a:gd name="connsiteY138" fmla="*/ 3098354 h 3188466"/>
              <a:gd name="connsiteX139" fmla="*/ 7104427 w 12202113"/>
              <a:gd name="connsiteY139" fmla="*/ 3091790 h 3188466"/>
              <a:gd name="connsiteX140" fmla="*/ 7082240 w 12202113"/>
              <a:gd name="connsiteY140" fmla="*/ 3085740 h 3188466"/>
              <a:gd name="connsiteX141" fmla="*/ 7016754 w 12202113"/>
              <a:gd name="connsiteY141" fmla="*/ 3077196 h 3188466"/>
              <a:gd name="connsiteX142" fmla="*/ 6904436 w 12202113"/>
              <a:gd name="connsiteY142" fmla="*/ 3065900 h 3188466"/>
              <a:gd name="connsiteX143" fmla="*/ 6881434 w 12202113"/>
              <a:gd name="connsiteY143" fmla="*/ 3062865 h 3188466"/>
              <a:gd name="connsiteX144" fmla="*/ 6865273 w 12202113"/>
              <a:gd name="connsiteY144" fmla="*/ 3057749 h 3188466"/>
              <a:gd name="connsiteX145" fmla="*/ 6864671 w 12202113"/>
              <a:gd name="connsiteY145" fmla="*/ 3054378 h 3188466"/>
              <a:gd name="connsiteX146" fmla="*/ 6852599 w 12202113"/>
              <a:gd name="connsiteY146" fmla="*/ 3052306 h 3188466"/>
              <a:gd name="connsiteX147" fmla="*/ 6850143 w 12202113"/>
              <a:gd name="connsiteY147" fmla="*/ 3051232 h 3188466"/>
              <a:gd name="connsiteX148" fmla="*/ 6835301 w 12202113"/>
              <a:gd name="connsiteY148" fmla="*/ 3045593 h 3188466"/>
              <a:gd name="connsiteX149" fmla="*/ 6784871 w 12202113"/>
              <a:gd name="connsiteY149" fmla="*/ 3046562 h 3188466"/>
              <a:gd name="connsiteX150" fmla="*/ 6738245 w 12202113"/>
              <a:gd name="connsiteY150" fmla="*/ 3037055 h 3188466"/>
              <a:gd name="connsiteX151" fmla="*/ 6537703 w 12202113"/>
              <a:gd name="connsiteY151" fmla="*/ 3017736 h 3188466"/>
              <a:gd name="connsiteX152" fmla="*/ 6521858 w 12202113"/>
              <a:gd name="connsiteY152" fmla="*/ 3004158 h 3188466"/>
              <a:gd name="connsiteX153" fmla="*/ 6445069 w 12202113"/>
              <a:gd name="connsiteY153" fmla="*/ 2992470 h 3188466"/>
              <a:gd name="connsiteX154" fmla="*/ 6302447 w 12202113"/>
              <a:gd name="connsiteY154" fmla="*/ 2994274 h 3188466"/>
              <a:gd name="connsiteX155" fmla="*/ 6160029 w 12202113"/>
              <a:gd name="connsiteY155" fmla="*/ 2973666 h 3188466"/>
              <a:gd name="connsiteX156" fmla="*/ 6144046 w 12202113"/>
              <a:gd name="connsiteY156" fmla="*/ 2976380 h 3188466"/>
              <a:gd name="connsiteX157" fmla="*/ 6127670 w 12202113"/>
              <a:gd name="connsiteY157" fmla="*/ 2976929 h 3188466"/>
              <a:gd name="connsiteX158" fmla="*/ 6126155 w 12202113"/>
              <a:gd name="connsiteY158" fmla="*/ 2976245 h 3188466"/>
              <a:gd name="connsiteX159" fmla="*/ 6108575 w 12202113"/>
              <a:gd name="connsiteY159" fmla="*/ 2974651 h 3188466"/>
              <a:gd name="connsiteX160" fmla="*/ 6103746 w 12202113"/>
              <a:gd name="connsiteY160" fmla="*/ 2975803 h 3188466"/>
              <a:gd name="connsiteX161" fmla="*/ 6091377 w 12202113"/>
              <a:gd name="connsiteY161" fmla="*/ 2975180 h 3188466"/>
              <a:gd name="connsiteX162" fmla="*/ 6066183 w 12202113"/>
              <a:gd name="connsiteY162" fmla="*/ 2975222 h 3188466"/>
              <a:gd name="connsiteX163" fmla="*/ 6063287 w 12202113"/>
              <a:gd name="connsiteY163" fmla="*/ 2974353 h 3188466"/>
              <a:gd name="connsiteX164" fmla="*/ 6054813 w 12202113"/>
              <a:gd name="connsiteY164" fmla="*/ 2974911 h 3188466"/>
              <a:gd name="connsiteX165" fmla="*/ 6050809 w 12202113"/>
              <a:gd name="connsiteY165" fmla="*/ 2973985 h 3188466"/>
              <a:gd name="connsiteX166" fmla="*/ 6013979 w 12202113"/>
              <a:gd name="connsiteY166" fmla="*/ 2974553 h 3188466"/>
              <a:gd name="connsiteX167" fmla="*/ 6013800 w 12202113"/>
              <a:gd name="connsiteY167" fmla="*/ 2973973 h 3188466"/>
              <a:gd name="connsiteX168" fmla="*/ 6004866 w 12202113"/>
              <a:gd name="connsiteY168" fmla="*/ 2971570 h 3188466"/>
              <a:gd name="connsiteX169" fmla="*/ 5987036 w 12202113"/>
              <a:gd name="connsiteY169" fmla="*/ 2968315 h 3188466"/>
              <a:gd name="connsiteX170" fmla="*/ 5950027 w 12202113"/>
              <a:gd name="connsiteY170" fmla="*/ 2953546 h 3188466"/>
              <a:gd name="connsiteX171" fmla="*/ 5911668 w 12202113"/>
              <a:gd name="connsiteY171" fmla="*/ 2954074 h 3188466"/>
              <a:gd name="connsiteX172" fmla="*/ 5904110 w 12202113"/>
              <a:gd name="connsiteY172" fmla="*/ 2953861 h 3188466"/>
              <a:gd name="connsiteX173" fmla="*/ 5904026 w 12202113"/>
              <a:gd name="connsiteY173" fmla="*/ 2953724 h 3188466"/>
              <a:gd name="connsiteX174" fmla="*/ 5896189 w 12202113"/>
              <a:gd name="connsiteY174" fmla="*/ 2953236 h 3188466"/>
              <a:gd name="connsiteX175" fmla="*/ 5890331 w 12202113"/>
              <a:gd name="connsiteY175" fmla="*/ 2953471 h 3188466"/>
              <a:gd name="connsiteX176" fmla="*/ 5875672 w 12202113"/>
              <a:gd name="connsiteY176" fmla="*/ 2953056 h 3188466"/>
              <a:gd name="connsiteX177" fmla="*/ 5871070 w 12202113"/>
              <a:gd name="connsiteY177" fmla="*/ 2952035 h 3188466"/>
              <a:gd name="connsiteX178" fmla="*/ 5869888 w 12202113"/>
              <a:gd name="connsiteY178" fmla="*/ 2950364 h 3188466"/>
              <a:gd name="connsiteX179" fmla="*/ 5868461 w 12202113"/>
              <a:gd name="connsiteY179" fmla="*/ 2950506 h 3188466"/>
              <a:gd name="connsiteX180" fmla="*/ 5843343 w 12202113"/>
              <a:gd name="connsiteY180" fmla="*/ 2945262 h 3188466"/>
              <a:gd name="connsiteX181" fmla="*/ 5784331 w 12202113"/>
              <a:gd name="connsiteY181" fmla="*/ 2938531 h 3188466"/>
              <a:gd name="connsiteX182" fmla="*/ 5749498 w 12202113"/>
              <a:gd name="connsiteY182" fmla="*/ 2936713 h 3188466"/>
              <a:gd name="connsiteX183" fmla="*/ 5655214 w 12202113"/>
              <a:gd name="connsiteY183" fmla="*/ 2929503 h 3188466"/>
              <a:gd name="connsiteX184" fmla="*/ 5561446 w 12202113"/>
              <a:gd name="connsiteY184" fmla="*/ 2920575 h 3188466"/>
              <a:gd name="connsiteX185" fmla="*/ 5519456 w 12202113"/>
              <a:gd name="connsiteY185" fmla="*/ 2906631 h 3188466"/>
              <a:gd name="connsiteX186" fmla="*/ 5514099 w 12202113"/>
              <a:gd name="connsiteY186" fmla="*/ 2906097 h 3188466"/>
              <a:gd name="connsiteX187" fmla="*/ 5499273 w 12202113"/>
              <a:gd name="connsiteY187" fmla="*/ 2907057 h 3188466"/>
              <a:gd name="connsiteX188" fmla="*/ 5493664 w 12202113"/>
              <a:gd name="connsiteY188" fmla="*/ 2907817 h 3188466"/>
              <a:gd name="connsiteX189" fmla="*/ 5485530 w 12202113"/>
              <a:gd name="connsiteY189" fmla="*/ 2908080 h 3188466"/>
              <a:gd name="connsiteX190" fmla="*/ 5485337 w 12202113"/>
              <a:gd name="connsiteY190" fmla="*/ 2907959 h 3188466"/>
              <a:gd name="connsiteX191" fmla="*/ 5477696 w 12202113"/>
              <a:gd name="connsiteY191" fmla="*/ 2908455 h 3188466"/>
              <a:gd name="connsiteX192" fmla="*/ 5440170 w 12202113"/>
              <a:gd name="connsiteY192" fmla="*/ 2912482 h 3188466"/>
              <a:gd name="connsiteX193" fmla="*/ 5391911 w 12202113"/>
              <a:gd name="connsiteY193" fmla="*/ 2902040 h 3188466"/>
              <a:gd name="connsiteX194" fmla="*/ 5371708 w 12202113"/>
              <a:gd name="connsiteY194" fmla="*/ 2900629 h 3188466"/>
              <a:gd name="connsiteX195" fmla="*/ 5360976 w 12202113"/>
              <a:gd name="connsiteY195" fmla="*/ 2899197 h 3188466"/>
              <a:gd name="connsiteX196" fmla="*/ 5360345 w 12202113"/>
              <a:gd name="connsiteY196" fmla="*/ 2898671 h 3188466"/>
              <a:gd name="connsiteX197" fmla="*/ 5324367 w 12202113"/>
              <a:gd name="connsiteY197" fmla="*/ 2902593 h 3188466"/>
              <a:gd name="connsiteX198" fmla="*/ 5319673 w 12202113"/>
              <a:gd name="connsiteY198" fmla="*/ 2902094 h 3188466"/>
              <a:gd name="connsiteX199" fmla="*/ 5296114 w 12202113"/>
              <a:gd name="connsiteY199" fmla="*/ 2905958 h 3188466"/>
              <a:gd name="connsiteX200" fmla="*/ 5283999 w 12202113"/>
              <a:gd name="connsiteY200" fmla="*/ 2907258 h 3188466"/>
              <a:gd name="connsiteX201" fmla="*/ 5280460 w 12202113"/>
              <a:gd name="connsiteY201" fmla="*/ 2909063 h 3188466"/>
              <a:gd name="connsiteX202" fmla="*/ 5262637 w 12202113"/>
              <a:gd name="connsiteY202" fmla="*/ 2910250 h 3188466"/>
              <a:gd name="connsiteX203" fmla="*/ 5260635 w 12202113"/>
              <a:gd name="connsiteY203" fmla="*/ 2909845 h 3188466"/>
              <a:gd name="connsiteX204" fmla="*/ 5245770 w 12202113"/>
              <a:gd name="connsiteY204" fmla="*/ 2912842 h 3188466"/>
              <a:gd name="connsiteX205" fmla="*/ 5233108 w 12202113"/>
              <a:gd name="connsiteY205" fmla="*/ 2917794 h 3188466"/>
              <a:gd name="connsiteX206" fmla="*/ 5082201 w 12202113"/>
              <a:gd name="connsiteY206" fmla="*/ 2920260 h 3188466"/>
              <a:gd name="connsiteX207" fmla="*/ 4939211 w 12202113"/>
              <a:gd name="connsiteY207" fmla="*/ 2931760 h 3188466"/>
              <a:gd name="connsiteX208" fmla="*/ 4794309 w 12202113"/>
              <a:gd name="connsiteY208" fmla="*/ 2937227 h 3188466"/>
              <a:gd name="connsiteX209" fmla="*/ 4637676 w 12202113"/>
              <a:gd name="connsiteY209" fmla="*/ 2946666 h 3188466"/>
              <a:gd name="connsiteX210" fmla="*/ 4585922 w 12202113"/>
              <a:gd name="connsiteY210" fmla="*/ 2944906 h 3188466"/>
              <a:gd name="connsiteX211" fmla="*/ 4539516 w 12202113"/>
              <a:gd name="connsiteY211" fmla="*/ 2953466 h 3188466"/>
              <a:gd name="connsiteX212" fmla="*/ 4520819 w 12202113"/>
              <a:gd name="connsiteY212" fmla="*/ 2950477 h 3188466"/>
              <a:gd name="connsiteX213" fmla="*/ 4517604 w 12202113"/>
              <a:gd name="connsiteY213" fmla="*/ 2949852 h 3188466"/>
              <a:gd name="connsiteX214" fmla="*/ 4504537 w 12202113"/>
              <a:gd name="connsiteY214" fmla="*/ 2949759 h 3188466"/>
              <a:gd name="connsiteX215" fmla="*/ 4501104 w 12202113"/>
              <a:gd name="connsiteY215" fmla="*/ 2946715 h 3188466"/>
              <a:gd name="connsiteX216" fmla="*/ 4342695 w 12202113"/>
              <a:gd name="connsiteY216" fmla="*/ 2951638 h 3188466"/>
              <a:gd name="connsiteX217" fmla="*/ 4274096 w 12202113"/>
              <a:gd name="connsiteY217" fmla="*/ 2953640 h 3188466"/>
              <a:gd name="connsiteX218" fmla="*/ 4248170 w 12202113"/>
              <a:gd name="connsiteY218" fmla="*/ 2951384 h 3188466"/>
              <a:gd name="connsiteX219" fmla="*/ 4147924 w 12202113"/>
              <a:gd name="connsiteY219" fmla="*/ 2945945 h 3188466"/>
              <a:gd name="connsiteX220" fmla="*/ 4061825 w 12202113"/>
              <a:gd name="connsiteY220" fmla="*/ 2944206 h 3188466"/>
              <a:gd name="connsiteX221" fmla="*/ 3998557 w 12202113"/>
              <a:gd name="connsiteY221" fmla="*/ 2955821 h 3188466"/>
              <a:gd name="connsiteX222" fmla="*/ 3993107 w 12202113"/>
              <a:gd name="connsiteY222" fmla="*/ 2953708 h 3188466"/>
              <a:gd name="connsiteX223" fmla="*/ 3949713 w 12202113"/>
              <a:gd name="connsiteY223" fmla="*/ 2955441 h 3188466"/>
              <a:gd name="connsiteX224" fmla="*/ 3797284 w 12202113"/>
              <a:gd name="connsiteY224" fmla="*/ 2977037 h 3188466"/>
              <a:gd name="connsiteX225" fmla="*/ 3712498 w 12202113"/>
              <a:gd name="connsiteY225" fmla="*/ 2979996 h 3188466"/>
              <a:gd name="connsiteX226" fmla="*/ 3682471 w 12202113"/>
              <a:gd name="connsiteY226" fmla="*/ 2978543 h 3188466"/>
              <a:gd name="connsiteX227" fmla="*/ 3632163 w 12202113"/>
              <a:gd name="connsiteY227" fmla="*/ 2976264 h 3188466"/>
              <a:gd name="connsiteX228" fmla="*/ 3594728 w 12202113"/>
              <a:gd name="connsiteY228" fmla="*/ 2968398 h 3188466"/>
              <a:gd name="connsiteX229" fmla="*/ 3552594 w 12202113"/>
              <a:gd name="connsiteY229" fmla="*/ 2968934 h 3188466"/>
              <a:gd name="connsiteX230" fmla="*/ 3542589 w 12202113"/>
              <a:gd name="connsiteY230" fmla="*/ 2977031 h 3188466"/>
              <a:gd name="connsiteX231" fmla="*/ 3497591 w 12202113"/>
              <a:gd name="connsiteY231" fmla="*/ 2975018 h 3188466"/>
              <a:gd name="connsiteX232" fmla="*/ 3429352 w 12202113"/>
              <a:gd name="connsiteY232" fmla="*/ 2971090 h 3188466"/>
              <a:gd name="connsiteX233" fmla="*/ 3389938 w 12202113"/>
              <a:gd name="connsiteY233" fmla="*/ 2970884 h 3188466"/>
              <a:gd name="connsiteX234" fmla="*/ 3282344 w 12202113"/>
              <a:gd name="connsiteY234" fmla="*/ 2968084 h 3188466"/>
              <a:gd name="connsiteX235" fmla="*/ 3174624 w 12202113"/>
              <a:gd name="connsiteY235" fmla="*/ 2963576 h 3188466"/>
              <a:gd name="connsiteX236" fmla="*/ 3111077 w 12202113"/>
              <a:gd name="connsiteY236" fmla="*/ 2951285 h 3188466"/>
              <a:gd name="connsiteX237" fmla="*/ 3022501 w 12202113"/>
              <a:gd name="connsiteY237" fmla="*/ 2948619 h 3188466"/>
              <a:gd name="connsiteX238" fmla="*/ 3007714 w 12202113"/>
              <a:gd name="connsiteY238" fmla="*/ 2946762 h 3188466"/>
              <a:gd name="connsiteX239" fmla="*/ 2903098 w 12202113"/>
              <a:gd name="connsiteY239" fmla="*/ 2940576 h 3188466"/>
              <a:gd name="connsiteX240" fmla="*/ 2781591 w 12202113"/>
              <a:gd name="connsiteY240" fmla="*/ 2946394 h 3188466"/>
              <a:gd name="connsiteX241" fmla="*/ 2627942 w 12202113"/>
              <a:gd name="connsiteY241" fmla="*/ 2919996 h 3188466"/>
              <a:gd name="connsiteX242" fmla="*/ 2354959 w 12202113"/>
              <a:gd name="connsiteY242" fmla="*/ 2882080 h 3188466"/>
              <a:gd name="connsiteX243" fmla="*/ 2063184 w 12202113"/>
              <a:gd name="connsiteY243" fmla="*/ 2879109 h 3188466"/>
              <a:gd name="connsiteX244" fmla="*/ 1986946 w 12202113"/>
              <a:gd name="connsiteY244" fmla="*/ 2887619 h 3188466"/>
              <a:gd name="connsiteX245" fmla="*/ 1763479 w 12202113"/>
              <a:gd name="connsiteY245" fmla="*/ 2909077 h 3188466"/>
              <a:gd name="connsiteX246" fmla="*/ 1537980 w 12202113"/>
              <a:gd name="connsiteY246" fmla="*/ 2960398 h 3188466"/>
              <a:gd name="connsiteX247" fmla="*/ 1395229 w 12202113"/>
              <a:gd name="connsiteY247" fmla="*/ 2975625 h 3188466"/>
              <a:gd name="connsiteX248" fmla="*/ 1327834 w 12202113"/>
              <a:gd name="connsiteY248" fmla="*/ 2989485 h 3188466"/>
              <a:gd name="connsiteX249" fmla="*/ 1280757 w 12202113"/>
              <a:gd name="connsiteY249" fmla="*/ 2992959 h 3188466"/>
              <a:gd name="connsiteX250" fmla="*/ 1252582 w 12202113"/>
              <a:gd name="connsiteY250" fmla="*/ 2995877 h 3188466"/>
              <a:gd name="connsiteX251" fmla="*/ 1204670 w 12202113"/>
              <a:gd name="connsiteY251" fmla="*/ 3014826 h 3188466"/>
              <a:gd name="connsiteX252" fmla="*/ 1020457 w 12202113"/>
              <a:gd name="connsiteY252" fmla="*/ 3031603 h 3188466"/>
              <a:gd name="connsiteX253" fmla="*/ 843248 w 12202113"/>
              <a:gd name="connsiteY253" fmla="*/ 3026954 h 3188466"/>
              <a:gd name="connsiteX254" fmla="*/ 583517 w 12202113"/>
              <a:gd name="connsiteY254" fmla="*/ 3089095 h 3188466"/>
              <a:gd name="connsiteX255" fmla="*/ 556836 w 12202113"/>
              <a:gd name="connsiteY255" fmla="*/ 3094374 h 3188466"/>
              <a:gd name="connsiteX256" fmla="*/ 412089 w 12202113"/>
              <a:gd name="connsiteY256" fmla="*/ 3121334 h 3188466"/>
              <a:gd name="connsiteX257" fmla="*/ 83929 w 12202113"/>
              <a:gd name="connsiteY257" fmla="*/ 3150566 h 318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2202113" h="3188466">
                <a:moveTo>
                  <a:pt x="0" y="3188466"/>
                </a:moveTo>
                <a:lnTo>
                  <a:pt x="10116" y="2657641"/>
                </a:lnTo>
                <a:lnTo>
                  <a:pt x="10116" y="0"/>
                </a:lnTo>
                <a:lnTo>
                  <a:pt x="12202113" y="0"/>
                </a:lnTo>
                <a:lnTo>
                  <a:pt x="12202113" y="2879832"/>
                </a:lnTo>
                <a:lnTo>
                  <a:pt x="12198167" y="2880360"/>
                </a:lnTo>
                <a:cubicBezTo>
                  <a:pt x="12163116" y="2884349"/>
                  <a:pt x="12143771" y="2884544"/>
                  <a:pt x="12122128" y="2887194"/>
                </a:cubicBezTo>
                <a:cubicBezTo>
                  <a:pt x="12087086" y="2893347"/>
                  <a:pt x="12050015" y="2907304"/>
                  <a:pt x="12028868" y="2911786"/>
                </a:cubicBezTo>
                <a:lnTo>
                  <a:pt x="11995238" y="2914090"/>
                </a:lnTo>
                <a:lnTo>
                  <a:pt x="11996460" y="2918442"/>
                </a:lnTo>
                <a:lnTo>
                  <a:pt x="11983968" y="2918762"/>
                </a:lnTo>
                <a:lnTo>
                  <a:pt x="11956084" y="2918868"/>
                </a:lnTo>
                <a:cubicBezTo>
                  <a:pt x="11938684" y="2919526"/>
                  <a:pt x="11890300" y="2918483"/>
                  <a:pt x="11872586" y="2920076"/>
                </a:cubicBezTo>
                <a:cubicBezTo>
                  <a:pt x="11867476" y="2924717"/>
                  <a:pt x="11859589" y="2927247"/>
                  <a:pt x="11849804" y="2928420"/>
                </a:cubicBezTo>
                <a:lnTo>
                  <a:pt x="11828254" y="2928551"/>
                </a:lnTo>
                <a:lnTo>
                  <a:pt x="11703277" y="2939735"/>
                </a:lnTo>
                <a:lnTo>
                  <a:pt x="11686094" y="2940570"/>
                </a:lnTo>
                <a:lnTo>
                  <a:pt x="11676788" y="2944321"/>
                </a:lnTo>
                <a:cubicBezTo>
                  <a:pt x="11669684" y="2945069"/>
                  <a:pt x="11649276" y="2944585"/>
                  <a:pt x="11643464" y="2945066"/>
                </a:cubicBezTo>
                <a:lnTo>
                  <a:pt x="11641922" y="2947200"/>
                </a:lnTo>
                <a:cubicBezTo>
                  <a:pt x="11623408" y="2950611"/>
                  <a:pt x="11553770" y="2961969"/>
                  <a:pt x="11532386" y="2965529"/>
                </a:cubicBezTo>
                <a:cubicBezTo>
                  <a:pt x="11528114" y="2962248"/>
                  <a:pt x="11518548" y="2967430"/>
                  <a:pt x="11513619" y="2968556"/>
                </a:cubicBezTo>
                <a:cubicBezTo>
                  <a:pt x="11512856" y="2966346"/>
                  <a:pt x="11500924" y="2965672"/>
                  <a:pt x="11497404" y="2967639"/>
                </a:cubicBezTo>
                <a:cubicBezTo>
                  <a:pt x="11413522" y="2978420"/>
                  <a:pt x="11455510" y="2956141"/>
                  <a:pt x="11407630" y="2970255"/>
                </a:cubicBezTo>
                <a:cubicBezTo>
                  <a:pt x="11399160" y="2971190"/>
                  <a:pt x="11392296" y="2970299"/>
                  <a:pt x="11386276" y="2968648"/>
                </a:cubicBezTo>
                <a:lnTo>
                  <a:pt x="11377296" y="2965257"/>
                </a:lnTo>
                <a:lnTo>
                  <a:pt x="11342536" y="2971666"/>
                </a:lnTo>
                <a:cubicBezTo>
                  <a:pt x="11325414" y="2973900"/>
                  <a:pt x="11307393" y="2975381"/>
                  <a:pt x="11288902" y="2976058"/>
                </a:cubicBezTo>
                <a:cubicBezTo>
                  <a:pt x="11284753" y="2971542"/>
                  <a:pt x="11270239" y="2977957"/>
                  <a:pt x="11263411" y="2979228"/>
                </a:cubicBezTo>
                <a:cubicBezTo>
                  <a:pt x="11263340" y="2976278"/>
                  <a:pt x="11248212" y="2974865"/>
                  <a:pt x="11242843" y="2977303"/>
                </a:cubicBezTo>
                <a:cubicBezTo>
                  <a:pt x="11130019" y="2987845"/>
                  <a:pt x="11193504" y="2960297"/>
                  <a:pt x="11125798" y="2976816"/>
                </a:cubicBezTo>
                <a:cubicBezTo>
                  <a:pt x="11114472" y="2977677"/>
                  <a:pt x="11105974" y="2976199"/>
                  <a:pt x="11098884" y="2973758"/>
                </a:cubicBezTo>
                <a:lnTo>
                  <a:pt x="11086128" y="2967663"/>
                </a:lnTo>
                <a:lnTo>
                  <a:pt x="11076132" y="2969836"/>
                </a:lnTo>
                <a:cubicBezTo>
                  <a:pt x="11038408" y="2970007"/>
                  <a:pt x="11027285" y="2963760"/>
                  <a:pt x="11005337" y="2970053"/>
                </a:cubicBezTo>
                <a:cubicBezTo>
                  <a:pt x="10972902" y="2956973"/>
                  <a:pt x="10983824" y="2968749"/>
                  <a:pt x="10959154" y="2970750"/>
                </a:cubicBezTo>
                <a:cubicBezTo>
                  <a:pt x="10939692" y="2973358"/>
                  <a:pt x="10975422" y="2978377"/>
                  <a:pt x="10956347" y="2979118"/>
                </a:cubicBezTo>
                <a:cubicBezTo>
                  <a:pt x="10935712" y="2975741"/>
                  <a:pt x="10936682" y="2986229"/>
                  <a:pt x="10915223" y="2982099"/>
                </a:cubicBezTo>
                <a:cubicBezTo>
                  <a:pt x="10920436" y="2974198"/>
                  <a:pt x="10872877" y="2983630"/>
                  <a:pt x="10871398" y="2976728"/>
                </a:cubicBezTo>
                <a:cubicBezTo>
                  <a:pt x="10853171" y="2986599"/>
                  <a:pt x="10844013" y="2974439"/>
                  <a:pt x="10819743" y="2977481"/>
                </a:cubicBezTo>
                <a:cubicBezTo>
                  <a:pt x="10808314" y="2981215"/>
                  <a:pt x="10800068" y="2981856"/>
                  <a:pt x="10788834" y="2977840"/>
                </a:cubicBezTo>
                <a:cubicBezTo>
                  <a:pt x="10736185" y="2996020"/>
                  <a:pt x="10756982" y="2978653"/>
                  <a:pt x="10707711" y="2985644"/>
                </a:cubicBezTo>
                <a:cubicBezTo>
                  <a:pt x="10665262" y="2992997"/>
                  <a:pt x="10617142" y="2997767"/>
                  <a:pt x="10576086" y="3015319"/>
                </a:cubicBezTo>
                <a:cubicBezTo>
                  <a:pt x="10568550" y="3020292"/>
                  <a:pt x="10550046" y="3022174"/>
                  <a:pt x="10534761" y="3019524"/>
                </a:cubicBezTo>
                <a:cubicBezTo>
                  <a:pt x="10532134" y="3019067"/>
                  <a:pt x="10529698" y="3018490"/>
                  <a:pt x="10527537" y="3017814"/>
                </a:cubicBezTo>
                <a:cubicBezTo>
                  <a:pt x="10492044" y="3020498"/>
                  <a:pt x="10362224" y="3032491"/>
                  <a:pt x="10321799" y="3035635"/>
                </a:cubicBezTo>
                <a:cubicBezTo>
                  <a:pt x="10318526" y="3029246"/>
                  <a:pt x="10298084" y="3040774"/>
                  <a:pt x="10284989" y="3036679"/>
                </a:cubicBezTo>
                <a:cubicBezTo>
                  <a:pt x="10275610" y="3033085"/>
                  <a:pt x="10267220" y="3035744"/>
                  <a:pt x="10257423" y="3036027"/>
                </a:cubicBezTo>
                <a:cubicBezTo>
                  <a:pt x="10244517" y="3033202"/>
                  <a:pt x="10202424" y="3038304"/>
                  <a:pt x="10191450" y="3041963"/>
                </a:cubicBezTo>
                <a:cubicBezTo>
                  <a:pt x="10165225" y="3054679"/>
                  <a:pt x="10105634" y="3045236"/>
                  <a:pt x="10083845" y="3054978"/>
                </a:cubicBezTo>
                <a:cubicBezTo>
                  <a:pt x="10075939" y="3056408"/>
                  <a:pt x="10068203" y="3056986"/>
                  <a:pt x="10060611" y="3057035"/>
                </a:cubicBezTo>
                <a:lnTo>
                  <a:pt x="10039363" y="3055961"/>
                </a:lnTo>
                <a:lnTo>
                  <a:pt x="10033322" y="3053238"/>
                </a:lnTo>
                <a:lnTo>
                  <a:pt x="10020337" y="3053912"/>
                </a:lnTo>
                <a:lnTo>
                  <a:pt x="10016616" y="3053498"/>
                </a:lnTo>
                <a:cubicBezTo>
                  <a:pt x="10009508" y="3052695"/>
                  <a:pt x="10002492" y="3051995"/>
                  <a:pt x="9995549" y="3051719"/>
                </a:cubicBezTo>
                <a:cubicBezTo>
                  <a:pt x="10004680" y="3065377"/>
                  <a:pt x="9937988" y="3051618"/>
                  <a:pt x="9957212" y="3062663"/>
                </a:cubicBezTo>
                <a:cubicBezTo>
                  <a:pt x="9920646" y="3063519"/>
                  <a:pt x="9948538" y="3073806"/>
                  <a:pt x="9904584" y="3063999"/>
                </a:cubicBezTo>
                <a:cubicBezTo>
                  <a:pt x="9847813" y="3075166"/>
                  <a:pt x="9758323" y="3071010"/>
                  <a:pt x="9713857" y="3087955"/>
                </a:cubicBezTo>
                <a:cubicBezTo>
                  <a:pt x="9719380" y="3081485"/>
                  <a:pt x="9695453" y="3076466"/>
                  <a:pt x="9678879" y="3079676"/>
                </a:cubicBezTo>
                <a:cubicBezTo>
                  <a:pt x="9698255" y="3054291"/>
                  <a:pt x="9613348" y="3102551"/>
                  <a:pt x="9598760" y="3085228"/>
                </a:cubicBezTo>
                <a:cubicBezTo>
                  <a:pt x="9598041" y="3101310"/>
                  <a:pt x="9523758" y="3128579"/>
                  <a:pt x="9488796" y="3115384"/>
                </a:cubicBezTo>
                <a:cubicBezTo>
                  <a:pt x="9435532" y="3118605"/>
                  <a:pt x="9397815" y="3131898"/>
                  <a:pt x="9341972" y="3126583"/>
                </a:cubicBezTo>
                <a:cubicBezTo>
                  <a:pt x="9340239" y="3128735"/>
                  <a:pt x="9337399" y="3130536"/>
                  <a:pt x="9333795" y="3132083"/>
                </a:cubicBezTo>
                <a:lnTo>
                  <a:pt x="9321736" y="3135834"/>
                </a:lnTo>
                <a:lnTo>
                  <a:pt x="9319405" y="3135561"/>
                </a:lnTo>
                <a:cubicBezTo>
                  <a:pt x="9310247" y="3135512"/>
                  <a:pt x="9305558" y="3136419"/>
                  <a:pt x="9302847" y="3137746"/>
                </a:cubicBezTo>
                <a:lnTo>
                  <a:pt x="9300930" y="3139687"/>
                </a:lnTo>
                <a:lnTo>
                  <a:pt x="9290106" y="3141645"/>
                </a:lnTo>
                <a:lnTo>
                  <a:pt x="9270220" y="3146737"/>
                </a:lnTo>
                <a:lnTo>
                  <a:pt x="9265150" y="3146531"/>
                </a:lnTo>
                <a:lnTo>
                  <a:pt x="9233057" y="3152408"/>
                </a:lnTo>
                <a:lnTo>
                  <a:pt x="9231974" y="3151938"/>
                </a:lnTo>
                <a:cubicBezTo>
                  <a:pt x="9228816" y="3151020"/>
                  <a:pt x="9225099" y="3150595"/>
                  <a:pt x="9220130" y="3151189"/>
                </a:cubicBezTo>
                <a:cubicBezTo>
                  <a:pt x="9218372" y="3142213"/>
                  <a:pt x="9213458" y="3148467"/>
                  <a:pt x="9198955" y="3151015"/>
                </a:cubicBezTo>
                <a:cubicBezTo>
                  <a:pt x="9192986" y="3137641"/>
                  <a:pt x="9157451" y="3149750"/>
                  <a:pt x="9142196" y="3143802"/>
                </a:cubicBezTo>
                <a:cubicBezTo>
                  <a:pt x="9131673" y="3145976"/>
                  <a:pt x="9120437" y="3148030"/>
                  <a:pt x="9108665" y="3149868"/>
                </a:cubicBezTo>
                <a:lnTo>
                  <a:pt x="9014086" y="3150791"/>
                </a:lnTo>
                <a:lnTo>
                  <a:pt x="8915037" y="3140020"/>
                </a:lnTo>
                <a:cubicBezTo>
                  <a:pt x="8878400" y="3139785"/>
                  <a:pt x="8846675" y="3135786"/>
                  <a:pt x="8815667" y="3138606"/>
                </a:cubicBezTo>
                <a:cubicBezTo>
                  <a:pt x="8803071" y="3135495"/>
                  <a:pt x="8791199" y="3134238"/>
                  <a:pt x="8779688" y="3138895"/>
                </a:cubicBezTo>
                <a:cubicBezTo>
                  <a:pt x="8745498" y="3137342"/>
                  <a:pt x="8737221" y="3130691"/>
                  <a:pt x="8715556" y="3135878"/>
                </a:cubicBezTo>
                <a:cubicBezTo>
                  <a:pt x="8696347" y="3125121"/>
                  <a:pt x="8695210" y="3129227"/>
                  <a:pt x="8686183" y="3132307"/>
                </a:cubicBezTo>
                <a:lnTo>
                  <a:pt x="8684895" y="3132527"/>
                </a:lnTo>
                <a:lnTo>
                  <a:pt x="8682270" y="3130989"/>
                </a:lnTo>
                <a:lnTo>
                  <a:pt x="8676836" y="3130278"/>
                </a:lnTo>
                <a:lnTo>
                  <a:pt x="8662002" y="3130735"/>
                </a:lnTo>
                <a:lnTo>
                  <a:pt x="8656423" y="3131304"/>
                </a:lnTo>
                <a:cubicBezTo>
                  <a:pt x="8652581" y="3131550"/>
                  <a:pt x="8650028" y="3131521"/>
                  <a:pt x="8648261" y="3131294"/>
                </a:cubicBezTo>
                <a:lnTo>
                  <a:pt x="8648057" y="3131167"/>
                </a:lnTo>
                <a:lnTo>
                  <a:pt x="8640412" y="3131403"/>
                </a:lnTo>
                <a:cubicBezTo>
                  <a:pt x="8627510" y="3132092"/>
                  <a:pt x="8614954" y="3133035"/>
                  <a:pt x="8603003" y="3134155"/>
                </a:cubicBezTo>
                <a:cubicBezTo>
                  <a:pt x="8592897" y="3127095"/>
                  <a:pt x="8548738" y="3135435"/>
                  <a:pt x="8553571" y="3122125"/>
                </a:cubicBezTo>
                <a:cubicBezTo>
                  <a:pt x="8537450" y="3123243"/>
                  <a:pt x="8527699" y="3128769"/>
                  <a:pt x="8533128" y="3120039"/>
                </a:cubicBezTo>
                <a:cubicBezTo>
                  <a:pt x="8527821" y="3120156"/>
                  <a:pt x="8524551" y="3119414"/>
                  <a:pt x="8522209" y="3118252"/>
                </a:cubicBezTo>
                <a:lnTo>
                  <a:pt x="8521532" y="3117705"/>
                </a:lnTo>
                <a:lnTo>
                  <a:pt x="8485667" y="3120406"/>
                </a:lnTo>
                <a:lnTo>
                  <a:pt x="8480905" y="3119749"/>
                </a:lnTo>
                <a:lnTo>
                  <a:pt x="8457530" y="3122810"/>
                </a:lnTo>
                <a:lnTo>
                  <a:pt x="8445451" y="3123697"/>
                </a:lnTo>
                <a:lnTo>
                  <a:pt x="8442039" y="3125378"/>
                </a:lnTo>
                <a:cubicBezTo>
                  <a:pt x="8438355" y="3126399"/>
                  <a:pt x="8433075" y="3126839"/>
                  <a:pt x="8424215" y="3125963"/>
                </a:cubicBezTo>
                <a:lnTo>
                  <a:pt x="8422165" y="3125491"/>
                </a:lnTo>
                <a:lnTo>
                  <a:pt x="8407465" y="3127979"/>
                </a:lnTo>
                <a:cubicBezTo>
                  <a:pt x="8402731" y="3129129"/>
                  <a:pt x="8398540" y="3130592"/>
                  <a:pt x="8395146" y="3132488"/>
                </a:cubicBezTo>
                <a:cubicBezTo>
                  <a:pt x="8345093" y="3122354"/>
                  <a:pt x="8297866" y="3131626"/>
                  <a:pt x="8243538" y="3129873"/>
                </a:cubicBezTo>
                <a:cubicBezTo>
                  <a:pt x="8220052" y="3114107"/>
                  <a:pt x="8126172" y="3133411"/>
                  <a:pt x="8112685" y="3148698"/>
                </a:cubicBezTo>
                <a:cubicBezTo>
                  <a:pt x="8112380" y="3135302"/>
                  <a:pt x="8044302" y="3153542"/>
                  <a:pt x="8026741" y="3154015"/>
                </a:cubicBezTo>
                <a:cubicBezTo>
                  <a:pt x="8020887" y="3154173"/>
                  <a:pt x="8020646" y="3152357"/>
                  <a:pt x="8030400" y="3146736"/>
                </a:cubicBezTo>
                <a:cubicBezTo>
                  <a:pt x="8011739" y="3148301"/>
                  <a:pt x="7992477" y="3141339"/>
                  <a:pt x="8002987" y="3135663"/>
                </a:cubicBezTo>
                <a:cubicBezTo>
                  <a:pt x="7946297" y="3147811"/>
                  <a:pt x="7862627" y="3135732"/>
                  <a:pt x="7798568" y="3141249"/>
                </a:cubicBezTo>
                <a:cubicBezTo>
                  <a:pt x="7763645" y="3127901"/>
                  <a:pt x="7782577" y="3140251"/>
                  <a:pt x="7746353" y="3137755"/>
                </a:cubicBezTo>
                <a:cubicBezTo>
                  <a:pt x="7756261" y="3150042"/>
                  <a:pt x="7702377" y="3130861"/>
                  <a:pt x="7700395" y="3144729"/>
                </a:cubicBezTo>
                <a:cubicBezTo>
                  <a:pt x="7693866" y="3143835"/>
                  <a:pt x="7687603" y="3142532"/>
                  <a:pt x="7681335" y="3141120"/>
                </a:cubicBezTo>
                <a:lnTo>
                  <a:pt x="7678044" y="3140387"/>
                </a:lnTo>
                <a:lnTo>
                  <a:pt x="7664890" y="3139855"/>
                </a:lnTo>
                <a:lnTo>
                  <a:pt x="7661183" y="3136706"/>
                </a:lnTo>
                <a:lnTo>
                  <a:pt x="7641383" y="3133755"/>
                </a:lnTo>
                <a:cubicBezTo>
                  <a:pt x="7633967" y="3133115"/>
                  <a:pt x="7625987" y="3132967"/>
                  <a:pt x="7617169" y="3133614"/>
                </a:cubicBezTo>
                <a:cubicBezTo>
                  <a:pt x="7595475" y="3139109"/>
                  <a:pt x="7561695" y="3132374"/>
                  <a:pt x="7531143" y="3132781"/>
                </a:cubicBezTo>
                <a:lnTo>
                  <a:pt x="7517113" y="3134483"/>
                </a:lnTo>
                <a:lnTo>
                  <a:pt x="7471320" y="3131645"/>
                </a:lnTo>
                <a:cubicBezTo>
                  <a:pt x="7458285" y="3131095"/>
                  <a:pt x="7444756" y="3130805"/>
                  <a:pt x="7430512" y="3131007"/>
                </a:cubicBezTo>
                <a:lnTo>
                  <a:pt x="7404071" y="3132361"/>
                </a:lnTo>
                <a:lnTo>
                  <a:pt x="7397140" y="3131239"/>
                </a:lnTo>
                <a:cubicBezTo>
                  <a:pt x="7385068" y="3131364"/>
                  <a:pt x="7369091" y="3135313"/>
                  <a:pt x="7370514" y="3130516"/>
                </a:cubicBezTo>
                <a:lnTo>
                  <a:pt x="7356953" y="3132179"/>
                </a:lnTo>
                <a:lnTo>
                  <a:pt x="7343567" y="3128350"/>
                </a:lnTo>
                <a:cubicBezTo>
                  <a:pt x="7342101" y="3127461"/>
                  <a:pt x="7340998" y="3126514"/>
                  <a:pt x="7340295" y="3125545"/>
                </a:cubicBezTo>
                <a:lnTo>
                  <a:pt x="7321348" y="3126804"/>
                </a:lnTo>
                <a:lnTo>
                  <a:pt x="7305815" y="3124063"/>
                </a:lnTo>
                <a:lnTo>
                  <a:pt x="7292274" y="3125855"/>
                </a:lnTo>
                <a:lnTo>
                  <a:pt x="7286654" y="3125451"/>
                </a:lnTo>
                <a:lnTo>
                  <a:pt x="7272685" y="3124094"/>
                </a:lnTo>
                <a:cubicBezTo>
                  <a:pt x="7265523" y="3123143"/>
                  <a:pt x="7257508" y="3121997"/>
                  <a:pt x="7248584" y="3121080"/>
                </a:cubicBezTo>
                <a:lnTo>
                  <a:pt x="7241065" y="3120661"/>
                </a:lnTo>
                <a:lnTo>
                  <a:pt x="7224696" y="3116051"/>
                </a:lnTo>
                <a:cubicBezTo>
                  <a:pt x="7212786" y="3112566"/>
                  <a:pt x="7203412" y="3110217"/>
                  <a:pt x="7193009" y="3112108"/>
                </a:cubicBezTo>
                <a:cubicBezTo>
                  <a:pt x="7175276" y="3107606"/>
                  <a:pt x="7162888" y="3094987"/>
                  <a:pt x="7137220" y="3098354"/>
                </a:cubicBezTo>
                <a:cubicBezTo>
                  <a:pt x="7145010" y="3092637"/>
                  <a:pt x="7108715" y="3097662"/>
                  <a:pt x="7104427" y="3091790"/>
                </a:cubicBezTo>
                <a:cubicBezTo>
                  <a:pt x="7102447" y="3087061"/>
                  <a:pt x="7090976" y="3087484"/>
                  <a:pt x="7082240" y="3085740"/>
                </a:cubicBezTo>
                <a:cubicBezTo>
                  <a:pt x="7076014" y="3080911"/>
                  <a:pt x="7032058" y="3076501"/>
                  <a:pt x="7016754" y="3077196"/>
                </a:cubicBezTo>
                <a:cubicBezTo>
                  <a:pt x="6973620" y="3082001"/>
                  <a:pt x="6938923" y="3062558"/>
                  <a:pt x="6904436" y="3065900"/>
                </a:cubicBezTo>
                <a:cubicBezTo>
                  <a:pt x="6895406" y="3065445"/>
                  <a:pt x="6887919" y="3064350"/>
                  <a:pt x="6881434" y="3062865"/>
                </a:cubicBezTo>
                <a:lnTo>
                  <a:pt x="6865273" y="3057749"/>
                </a:lnTo>
                <a:cubicBezTo>
                  <a:pt x="6865072" y="3056626"/>
                  <a:pt x="6864871" y="3055502"/>
                  <a:pt x="6864671" y="3054378"/>
                </a:cubicBezTo>
                <a:lnTo>
                  <a:pt x="6852599" y="3052306"/>
                </a:lnTo>
                <a:lnTo>
                  <a:pt x="6850143" y="3051232"/>
                </a:lnTo>
                <a:cubicBezTo>
                  <a:pt x="6845470" y="3049168"/>
                  <a:pt x="6840704" y="3047206"/>
                  <a:pt x="6835301" y="3045593"/>
                </a:cubicBezTo>
                <a:cubicBezTo>
                  <a:pt x="6820447" y="3058242"/>
                  <a:pt x="6786888" y="3033956"/>
                  <a:pt x="6784871" y="3046562"/>
                </a:cubicBezTo>
                <a:cubicBezTo>
                  <a:pt x="6752593" y="3039899"/>
                  <a:pt x="6759140" y="3053646"/>
                  <a:pt x="6738245" y="3037055"/>
                </a:cubicBezTo>
                <a:cubicBezTo>
                  <a:pt x="6671880" y="3034501"/>
                  <a:pt x="6603220" y="3013245"/>
                  <a:pt x="6537703" y="3017736"/>
                </a:cubicBezTo>
                <a:cubicBezTo>
                  <a:pt x="6553051" y="3013722"/>
                  <a:pt x="6541149" y="3004943"/>
                  <a:pt x="6521858" y="3004158"/>
                </a:cubicBezTo>
                <a:cubicBezTo>
                  <a:pt x="6580141" y="2987944"/>
                  <a:pt x="6428765" y="3009117"/>
                  <a:pt x="6445069" y="2992470"/>
                </a:cubicBezTo>
                <a:cubicBezTo>
                  <a:pt x="6417897" y="3005060"/>
                  <a:pt x="6310156" y="3011743"/>
                  <a:pt x="6302447" y="2994274"/>
                </a:cubicBezTo>
                <a:cubicBezTo>
                  <a:pt x="6252173" y="2986131"/>
                  <a:pt x="6198382" y="2989085"/>
                  <a:pt x="6160029" y="2973666"/>
                </a:cubicBezTo>
                <a:cubicBezTo>
                  <a:pt x="6155014" y="2975022"/>
                  <a:pt x="6149642" y="2975878"/>
                  <a:pt x="6144046" y="2976380"/>
                </a:cubicBezTo>
                <a:lnTo>
                  <a:pt x="6127670" y="2976929"/>
                </a:lnTo>
                <a:lnTo>
                  <a:pt x="6126155" y="2976245"/>
                </a:lnTo>
                <a:cubicBezTo>
                  <a:pt x="6118509" y="2974369"/>
                  <a:pt x="6113052" y="2974144"/>
                  <a:pt x="6108575" y="2974651"/>
                </a:cubicBezTo>
                <a:lnTo>
                  <a:pt x="6103746" y="2975803"/>
                </a:lnTo>
                <a:lnTo>
                  <a:pt x="6091377" y="2975180"/>
                </a:lnTo>
                <a:lnTo>
                  <a:pt x="6066183" y="2975222"/>
                </a:lnTo>
                <a:lnTo>
                  <a:pt x="6063287" y="2974353"/>
                </a:lnTo>
                <a:lnTo>
                  <a:pt x="6054813" y="2974911"/>
                </a:lnTo>
                <a:lnTo>
                  <a:pt x="6050809" y="2973985"/>
                </a:lnTo>
                <a:lnTo>
                  <a:pt x="6013979" y="2974553"/>
                </a:lnTo>
                <a:cubicBezTo>
                  <a:pt x="6013918" y="2974361"/>
                  <a:pt x="6013860" y="2974167"/>
                  <a:pt x="6013800" y="2973973"/>
                </a:cubicBezTo>
                <a:cubicBezTo>
                  <a:pt x="6012565" y="2972689"/>
                  <a:pt x="6010070" y="2971765"/>
                  <a:pt x="6004866" y="2971570"/>
                </a:cubicBezTo>
                <a:cubicBezTo>
                  <a:pt x="6017706" y="2963268"/>
                  <a:pt x="6003515" y="2968156"/>
                  <a:pt x="5987036" y="2968315"/>
                </a:cubicBezTo>
                <a:cubicBezTo>
                  <a:pt x="6003302" y="2955458"/>
                  <a:pt x="5953573" y="2961108"/>
                  <a:pt x="5950027" y="2953546"/>
                </a:cubicBezTo>
                <a:cubicBezTo>
                  <a:pt x="5937559" y="2953953"/>
                  <a:pt x="5924668" y="2954151"/>
                  <a:pt x="5911668" y="2954074"/>
                </a:cubicBezTo>
                <a:lnTo>
                  <a:pt x="5904110" y="2953861"/>
                </a:lnTo>
                <a:cubicBezTo>
                  <a:pt x="5904082" y="2953815"/>
                  <a:pt x="5904053" y="2953769"/>
                  <a:pt x="5904026" y="2953724"/>
                </a:cubicBezTo>
                <a:cubicBezTo>
                  <a:pt x="5902528" y="2953395"/>
                  <a:pt x="5900097" y="2953219"/>
                  <a:pt x="5896189" y="2953236"/>
                </a:cubicBezTo>
                <a:lnTo>
                  <a:pt x="5890331" y="2953471"/>
                </a:lnTo>
                <a:lnTo>
                  <a:pt x="5875672" y="2953056"/>
                </a:lnTo>
                <a:lnTo>
                  <a:pt x="5871070" y="2952035"/>
                </a:lnTo>
                <a:lnTo>
                  <a:pt x="5869888" y="2950364"/>
                </a:lnTo>
                <a:lnTo>
                  <a:pt x="5868461" y="2950506"/>
                </a:lnTo>
                <a:cubicBezTo>
                  <a:pt x="5857092" y="2953019"/>
                  <a:pt x="5852416" y="2957005"/>
                  <a:pt x="5843343" y="2945262"/>
                </a:cubicBezTo>
                <a:cubicBezTo>
                  <a:pt x="5817989" y="2949116"/>
                  <a:pt x="5815840" y="2942065"/>
                  <a:pt x="5784331" y="2938531"/>
                </a:cubicBezTo>
                <a:cubicBezTo>
                  <a:pt x="5769202" y="2942455"/>
                  <a:pt x="5758885" y="2940521"/>
                  <a:pt x="5749498" y="2936713"/>
                </a:cubicBezTo>
                <a:cubicBezTo>
                  <a:pt x="5717228" y="2937683"/>
                  <a:pt x="5690227" y="2931877"/>
                  <a:pt x="5655214" y="2929503"/>
                </a:cubicBezTo>
                <a:cubicBezTo>
                  <a:pt x="5614827" y="2933899"/>
                  <a:pt x="5598877" y="2923069"/>
                  <a:pt x="5561446" y="2920575"/>
                </a:cubicBezTo>
                <a:cubicBezTo>
                  <a:pt x="5525084" y="2929276"/>
                  <a:pt x="5537471" y="2911136"/>
                  <a:pt x="5519456" y="2906631"/>
                </a:cubicBezTo>
                <a:lnTo>
                  <a:pt x="5514099" y="2906097"/>
                </a:lnTo>
                <a:lnTo>
                  <a:pt x="5499273" y="2907057"/>
                </a:lnTo>
                <a:lnTo>
                  <a:pt x="5493664" y="2907817"/>
                </a:lnTo>
                <a:cubicBezTo>
                  <a:pt x="5489815" y="2908191"/>
                  <a:pt x="5487270" y="2908250"/>
                  <a:pt x="5485530" y="2908080"/>
                </a:cubicBezTo>
                <a:lnTo>
                  <a:pt x="5485337" y="2907959"/>
                </a:lnTo>
                <a:lnTo>
                  <a:pt x="5477696" y="2908455"/>
                </a:lnTo>
                <a:cubicBezTo>
                  <a:pt x="5464775" y="2909581"/>
                  <a:pt x="5452182" y="2910951"/>
                  <a:pt x="5440170" y="2912482"/>
                </a:cubicBezTo>
                <a:cubicBezTo>
                  <a:pt x="5430698" y="2905718"/>
                  <a:pt x="5385970" y="2915593"/>
                  <a:pt x="5391911" y="2902040"/>
                </a:cubicBezTo>
                <a:cubicBezTo>
                  <a:pt x="5375744" y="2903707"/>
                  <a:pt x="5365560" y="2909594"/>
                  <a:pt x="5371708" y="2900629"/>
                </a:cubicBezTo>
                <a:cubicBezTo>
                  <a:pt x="5366408" y="2900926"/>
                  <a:pt x="5363213" y="2900288"/>
                  <a:pt x="5360976" y="2899197"/>
                </a:cubicBezTo>
                <a:lnTo>
                  <a:pt x="5360345" y="2898671"/>
                </a:lnTo>
                <a:lnTo>
                  <a:pt x="5324367" y="2902593"/>
                </a:lnTo>
                <a:lnTo>
                  <a:pt x="5319673" y="2902094"/>
                </a:lnTo>
                <a:lnTo>
                  <a:pt x="5296114" y="2905958"/>
                </a:lnTo>
                <a:lnTo>
                  <a:pt x="5283999" y="2907258"/>
                </a:lnTo>
                <a:lnTo>
                  <a:pt x="5280460" y="2909063"/>
                </a:lnTo>
                <a:cubicBezTo>
                  <a:pt x="5276699" y="2910214"/>
                  <a:pt x="5271395" y="2910834"/>
                  <a:pt x="5262637" y="2910250"/>
                </a:cubicBezTo>
                <a:lnTo>
                  <a:pt x="5260635" y="2909845"/>
                </a:lnTo>
                <a:lnTo>
                  <a:pt x="5245770" y="2912842"/>
                </a:lnTo>
                <a:cubicBezTo>
                  <a:pt x="5240955" y="2914159"/>
                  <a:pt x="5236652" y="2915770"/>
                  <a:pt x="5233108" y="2917794"/>
                </a:cubicBezTo>
                <a:cubicBezTo>
                  <a:pt x="5184071" y="2909280"/>
                  <a:pt x="5136210" y="2920197"/>
                  <a:pt x="5082201" y="2920260"/>
                </a:cubicBezTo>
                <a:lnTo>
                  <a:pt x="4939211" y="2931760"/>
                </a:lnTo>
                <a:cubicBezTo>
                  <a:pt x="4920477" y="2933960"/>
                  <a:pt x="4783353" y="2943291"/>
                  <a:pt x="4794309" y="2937227"/>
                </a:cubicBezTo>
                <a:cubicBezTo>
                  <a:pt x="4736776" y="2951353"/>
                  <a:pt x="4701995" y="2938961"/>
                  <a:pt x="4637676" y="2946666"/>
                </a:cubicBezTo>
                <a:cubicBezTo>
                  <a:pt x="4603987" y="2934412"/>
                  <a:pt x="4621816" y="2946201"/>
                  <a:pt x="4585922" y="2944906"/>
                </a:cubicBezTo>
                <a:cubicBezTo>
                  <a:pt x="4594760" y="2956935"/>
                  <a:pt x="4542663" y="2939450"/>
                  <a:pt x="4539516" y="2953466"/>
                </a:cubicBezTo>
                <a:cubicBezTo>
                  <a:pt x="4533082" y="2952789"/>
                  <a:pt x="4526953" y="2951687"/>
                  <a:pt x="4520819" y="2950477"/>
                </a:cubicBezTo>
                <a:lnTo>
                  <a:pt x="4517604" y="2949852"/>
                </a:lnTo>
                <a:lnTo>
                  <a:pt x="4504537" y="2949759"/>
                </a:lnTo>
                <a:lnTo>
                  <a:pt x="4501104" y="2946715"/>
                </a:lnTo>
                <a:lnTo>
                  <a:pt x="4342695" y="2951638"/>
                </a:lnTo>
                <a:cubicBezTo>
                  <a:pt x="4328954" y="2954609"/>
                  <a:pt x="4284038" y="2957184"/>
                  <a:pt x="4274096" y="2953640"/>
                </a:cubicBezTo>
                <a:cubicBezTo>
                  <a:pt x="4264434" y="2953346"/>
                  <a:pt x="4254047" y="2955481"/>
                  <a:pt x="4248170" y="2951384"/>
                </a:cubicBezTo>
                <a:lnTo>
                  <a:pt x="4147924" y="2945945"/>
                </a:lnTo>
                <a:cubicBezTo>
                  <a:pt x="4131656" y="2952619"/>
                  <a:pt x="4104816" y="2942907"/>
                  <a:pt x="4061825" y="2944206"/>
                </a:cubicBezTo>
                <a:cubicBezTo>
                  <a:pt x="4044045" y="2951860"/>
                  <a:pt x="4032845" y="2944993"/>
                  <a:pt x="3998557" y="2955821"/>
                </a:cubicBezTo>
                <a:cubicBezTo>
                  <a:pt x="3997072" y="2955023"/>
                  <a:pt x="3995237" y="2954313"/>
                  <a:pt x="3993107" y="2953708"/>
                </a:cubicBezTo>
                <a:cubicBezTo>
                  <a:pt x="3980729" y="2950196"/>
                  <a:pt x="3961302" y="2950972"/>
                  <a:pt x="3949713" y="2955441"/>
                </a:cubicBezTo>
                <a:cubicBezTo>
                  <a:pt x="3894925" y="2970367"/>
                  <a:pt x="3844508" y="2972262"/>
                  <a:pt x="3797284" y="2977037"/>
                </a:cubicBezTo>
                <a:cubicBezTo>
                  <a:pt x="3743822" y="2981057"/>
                  <a:pt x="3778974" y="2965129"/>
                  <a:pt x="3712498" y="2979996"/>
                </a:cubicBezTo>
                <a:cubicBezTo>
                  <a:pt x="3705202" y="2975373"/>
                  <a:pt x="3696720" y="2975524"/>
                  <a:pt x="3682471" y="2978543"/>
                </a:cubicBezTo>
                <a:cubicBezTo>
                  <a:pt x="3656488" y="2980127"/>
                  <a:pt x="3658300" y="2967587"/>
                  <a:pt x="3632163" y="2976264"/>
                </a:cubicBezTo>
                <a:cubicBezTo>
                  <a:pt x="3636766" y="2969363"/>
                  <a:pt x="3582819" y="2975892"/>
                  <a:pt x="3594728" y="2968398"/>
                </a:cubicBezTo>
                <a:cubicBezTo>
                  <a:pt x="3577705" y="2963064"/>
                  <a:pt x="3569481" y="2973476"/>
                  <a:pt x="3552594" y="2968934"/>
                </a:cubicBezTo>
                <a:cubicBezTo>
                  <a:pt x="3533613" y="2968552"/>
                  <a:pt x="3563577" y="2975594"/>
                  <a:pt x="3542589" y="2977031"/>
                </a:cubicBezTo>
                <a:cubicBezTo>
                  <a:pt x="3517131" y="2977564"/>
                  <a:pt x="3517346" y="2989828"/>
                  <a:pt x="3497591" y="2975018"/>
                </a:cubicBezTo>
                <a:lnTo>
                  <a:pt x="3429352" y="2971090"/>
                </a:lnTo>
                <a:cubicBezTo>
                  <a:pt x="3414141" y="2975624"/>
                  <a:pt x="3401904" y="2974195"/>
                  <a:pt x="3389938" y="2970884"/>
                </a:cubicBezTo>
                <a:cubicBezTo>
                  <a:pt x="3354504" y="2973297"/>
                  <a:pt x="3322178" y="2968827"/>
                  <a:pt x="3282344" y="2968084"/>
                </a:cubicBezTo>
                <a:cubicBezTo>
                  <a:pt x="3239277" y="2974224"/>
                  <a:pt x="3217192" y="2964327"/>
                  <a:pt x="3174624" y="2963576"/>
                </a:cubicBezTo>
                <a:cubicBezTo>
                  <a:pt x="3132504" y="2975210"/>
                  <a:pt x="3146911" y="2949576"/>
                  <a:pt x="3111077" y="2951285"/>
                </a:cubicBezTo>
                <a:cubicBezTo>
                  <a:pt x="3052732" y="2962418"/>
                  <a:pt x="3112543" y="2942881"/>
                  <a:pt x="3022501" y="2948619"/>
                </a:cubicBezTo>
                <a:cubicBezTo>
                  <a:pt x="3017399" y="2950352"/>
                  <a:pt x="3006521" y="2948989"/>
                  <a:pt x="3007714" y="2946762"/>
                </a:cubicBezTo>
                <a:cubicBezTo>
                  <a:pt x="2987987" y="2948105"/>
                  <a:pt x="2931270" y="2937206"/>
                  <a:pt x="2903098" y="2940576"/>
                </a:cubicBezTo>
                <a:cubicBezTo>
                  <a:pt x="2848155" y="2935894"/>
                  <a:pt x="2821430" y="2947095"/>
                  <a:pt x="2781591" y="2946394"/>
                </a:cubicBezTo>
                <a:cubicBezTo>
                  <a:pt x="2735559" y="2940279"/>
                  <a:pt x="2708563" y="2934146"/>
                  <a:pt x="2627942" y="2919996"/>
                </a:cubicBezTo>
                <a:lnTo>
                  <a:pt x="2354959" y="2882080"/>
                </a:lnTo>
                <a:cubicBezTo>
                  <a:pt x="2252426" y="2847776"/>
                  <a:pt x="2124519" y="2878188"/>
                  <a:pt x="2063184" y="2879109"/>
                </a:cubicBezTo>
                <a:cubicBezTo>
                  <a:pt x="2038620" y="2892844"/>
                  <a:pt x="2017217" y="2880735"/>
                  <a:pt x="1986946" y="2887619"/>
                </a:cubicBezTo>
                <a:cubicBezTo>
                  <a:pt x="1919067" y="2894646"/>
                  <a:pt x="1852404" y="2912737"/>
                  <a:pt x="1763479" y="2909077"/>
                </a:cubicBezTo>
                <a:cubicBezTo>
                  <a:pt x="1726097" y="2949538"/>
                  <a:pt x="1621108" y="2933327"/>
                  <a:pt x="1537980" y="2960398"/>
                </a:cubicBezTo>
                <a:cubicBezTo>
                  <a:pt x="1489205" y="2967965"/>
                  <a:pt x="1410921" y="2954082"/>
                  <a:pt x="1395229" y="2975625"/>
                </a:cubicBezTo>
                <a:cubicBezTo>
                  <a:pt x="1371975" y="2964548"/>
                  <a:pt x="1352259" y="2986116"/>
                  <a:pt x="1327834" y="2989485"/>
                </a:cubicBezTo>
                <a:cubicBezTo>
                  <a:pt x="1307734" y="2982782"/>
                  <a:pt x="1298456" y="2990289"/>
                  <a:pt x="1280757" y="2992959"/>
                </a:cubicBezTo>
                <a:cubicBezTo>
                  <a:pt x="1272383" y="2988567"/>
                  <a:pt x="1257337" y="2989790"/>
                  <a:pt x="1252582" y="2995877"/>
                </a:cubicBezTo>
                <a:cubicBezTo>
                  <a:pt x="1260705" y="3008688"/>
                  <a:pt x="1207969" y="3005420"/>
                  <a:pt x="1204670" y="3014826"/>
                </a:cubicBezTo>
                <a:cubicBezTo>
                  <a:pt x="1174431" y="3018683"/>
                  <a:pt x="1041848" y="3015513"/>
                  <a:pt x="1020457" y="3031603"/>
                </a:cubicBezTo>
                <a:cubicBezTo>
                  <a:pt x="959520" y="3042500"/>
                  <a:pt x="869308" y="3024872"/>
                  <a:pt x="843248" y="3026954"/>
                </a:cubicBezTo>
                <a:cubicBezTo>
                  <a:pt x="815646" y="3001836"/>
                  <a:pt x="694189" y="3080490"/>
                  <a:pt x="583517" y="3089095"/>
                </a:cubicBezTo>
                <a:cubicBezTo>
                  <a:pt x="568425" y="3087467"/>
                  <a:pt x="560448" y="3088013"/>
                  <a:pt x="556836" y="3094374"/>
                </a:cubicBezTo>
                <a:cubicBezTo>
                  <a:pt x="528264" y="3099747"/>
                  <a:pt x="471823" y="3109156"/>
                  <a:pt x="412089" y="3121334"/>
                </a:cubicBezTo>
                <a:cubicBezTo>
                  <a:pt x="367235" y="3131096"/>
                  <a:pt x="143790" y="3139436"/>
                  <a:pt x="83929" y="3150566"/>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521BA5E-B486-BE3F-C833-4C3DF4D21907}"/>
              </a:ext>
            </a:extLst>
          </p:cNvPr>
          <p:cNvSpPr>
            <a:spLocks noGrp="1"/>
          </p:cNvSpPr>
          <p:nvPr>
            <p:ph type="title"/>
          </p:nvPr>
        </p:nvSpPr>
        <p:spPr>
          <a:xfrm>
            <a:off x="310266" y="3654045"/>
            <a:ext cx="2793442" cy="2398713"/>
          </a:xfrm>
        </p:spPr>
        <p:txBody>
          <a:bodyPr>
            <a:normAutofit/>
          </a:bodyPr>
          <a:lstStyle/>
          <a:p>
            <a:r>
              <a:rPr lang="en-US" dirty="0"/>
              <a:t>Code Chunks</a:t>
            </a:r>
          </a:p>
        </p:txBody>
      </p:sp>
      <p:sp>
        <p:nvSpPr>
          <p:cNvPr id="3" name="Content Placeholder 2">
            <a:extLst>
              <a:ext uri="{FF2B5EF4-FFF2-40B4-BE49-F238E27FC236}">
                <a16:creationId xmlns:a16="http://schemas.microsoft.com/office/drawing/2014/main" id="{121829FD-841B-8B65-B02E-7CEA237E8CCE}"/>
              </a:ext>
            </a:extLst>
          </p:cNvPr>
          <p:cNvSpPr>
            <a:spLocks noGrp="1"/>
          </p:cNvSpPr>
          <p:nvPr>
            <p:ph idx="1"/>
          </p:nvPr>
        </p:nvSpPr>
        <p:spPr>
          <a:xfrm>
            <a:off x="2512087" y="3881474"/>
            <a:ext cx="6403159" cy="2603981"/>
          </a:xfrm>
        </p:spPr>
        <p:txBody>
          <a:bodyPr anchor="ctr">
            <a:noAutofit/>
          </a:bodyPr>
          <a:lstStyle/>
          <a:p>
            <a:r>
              <a:rPr lang="en-US" sz="2000" b="1" dirty="0"/>
              <a:t>Provide title for chunk</a:t>
            </a:r>
          </a:p>
          <a:p>
            <a:pPr lvl="1"/>
            <a:r>
              <a:rPr lang="en-US" sz="2000" dirty="0"/>
              <a:t>No spaces or special characters</a:t>
            </a:r>
          </a:p>
          <a:p>
            <a:r>
              <a:rPr lang="en-US" sz="2000" b="1" dirty="0"/>
              <a:t>Chunk options (True/False)</a:t>
            </a:r>
          </a:p>
          <a:p>
            <a:pPr lvl="1"/>
            <a:r>
              <a:rPr lang="en-US" sz="2000" b="1" dirty="0"/>
              <a:t>Echo: </a:t>
            </a:r>
            <a:r>
              <a:rPr lang="en-US" sz="2000" dirty="0"/>
              <a:t>include code chucks in output</a:t>
            </a:r>
          </a:p>
          <a:p>
            <a:pPr lvl="1"/>
            <a:r>
              <a:rPr lang="en-US" sz="2000" b="1" dirty="0"/>
              <a:t>Include: </a:t>
            </a:r>
            <a:r>
              <a:rPr lang="en-US" sz="2000" dirty="0"/>
              <a:t>include chunks and results in output</a:t>
            </a:r>
          </a:p>
          <a:p>
            <a:pPr lvl="1"/>
            <a:r>
              <a:rPr lang="en-US" sz="2000" b="1" dirty="0"/>
              <a:t>Eval: </a:t>
            </a:r>
            <a:r>
              <a:rPr lang="en-US" sz="2000" dirty="0"/>
              <a:t>whether chunk is run</a:t>
            </a:r>
          </a:p>
          <a:p>
            <a:pPr lvl="1"/>
            <a:r>
              <a:rPr lang="en-US" sz="2000" b="1" dirty="0"/>
              <a:t>Error: </a:t>
            </a:r>
            <a:r>
              <a:rPr lang="en-US" sz="2000" dirty="0"/>
              <a:t>include errors</a:t>
            </a:r>
          </a:p>
          <a:p>
            <a:pPr lvl="1"/>
            <a:r>
              <a:rPr lang="en-US" sz="2000" b="1" dirty="0"/>
              <a:t>Message: </a:t>
            </a:r>
            <a:r>
              <a:rPr lang="en-US" sz="2000" dirty="0"/>
              <a:t>include messages from code in the output</a:t>
            </a:r>
          </a:p>
          <a:p>
            <a:pPr lvl="1"/>
            <a:r>
              <a:rPr lang="en-US" sz="2000" b="1" dirty="0"/>
              <a:t>Warning: </a:t>
            </a:r>
            <a:r>
              <a:rPr lang="en-US" sz="2000" dirty="0"/>
              <a:t>include warnings from code in the output</a:t>
            </a:r>
          </a:p>
        </p:txBody>
      </p:sp>
      <p:pic>
        <p:nvPicPr>
          <p:cNvPr id="4" name="Picture 3">
            <a:extLst>
              <a:ext uri="{FF2B5EF4-FFF2-40B4-BE49-F238E27FC236}">
                <a16:creationId xmlns:a16="http://schemas.microsoft.com/office/drawing/2014/main" id="{CC6ACA1A-CD4C-26EF-0334-7C089E6AE121}"/>
              </a:ext>
            </a:extLst>
          </p:cNvPr>
          <p:cNvPicPr>
            <a:picLocks noChangeAspect="1"/>
          </p:cNvPicPr>
          <p:nvPr/>
        </p:nvPicPr>
        <p:blipFill>
          <a:blip r:embed="rId3"/>
          <a:stretch>
            <a:fillRect/>
          </a:stretch>
        </p:blipFill>
        <p:spPr>
          <a:xfrm>
            <a:off x="1197496" y="145115"/>
            <a:ext cx="6749009" cy="3363815"/>
          </a:xfrm>
          <a:prstGeom prst="rect">
            <a:avLst/>
          </a:prstGeom>
        </p:spPr>
      </p:pic>
    </p:spTree>
    <p:extLst>
      <p:ext uri="{BB962C8B-B14F-4D97-AF65-F5344CB8AC3E}">
        <p14:creationId xmlns:p14="http://schemas.microsoft.com/office/powerpoint/2010/main" val="38519106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CE0563-B7AC-45C5-921B-B5C542CA2B16}"/>
              </a:ext>
            </a:extLst>
          </p:cNvPr>
          <p:cNvSpPr>
            <a:spLocks noGrp="1"/>
          </p:cNvSpPr>
          <p:nvPr>
            <p:ph type="title"/>
          </p:nvPr>
        </p:nvSpPr>
        <p:spPr>
          <a:xfrm>
            <a:off x="442170" y="856180"/>
            <a:ext cx="3420438" cy="1128068"/>
          </a:xfrm>
        </p:spPr>
        <p:txBody>
          <a:bodyPr anchor="ctr">
            <a:normAutofit/>
          </a:bodyPr>
          <a:lstStyle/>
          <a:p>
            <a:r>
              <a:rPr lang="en-US" sz="4000"/>
              <a:t>Considerations</a:t>
            </a:r>
            <a:endParaRPr lang="en-US" sz="4000">
              <a:ea typeface="Calibri Light"/>
              <a:cs typeface="Calibri Light"/>
            </a:endParaRPr>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D1FBC73-F04B-4210-B9C0-79C3BDC9CC19}"/>
              </a:ext>
            </a:extLst>
          </p:cNvPr>
          <p:cNvSpPr>
            <a:spLocks noGrp="1"/>
          </p:cNvSpPr>
          <p:nvPr>
            <p:ph idx="1"/>
          </p:nvPr>
        </p:nvSpPr>
        <p:spPr>
          <a:xfrm>
            <a:off x="198625" y="2431146"/>
            <a:ext cx="3980285" cy="3979585"/>
          </a:xfrm>
        </p:spPr>
        <p:txBody>
          <a:bodyPr vert="horz" lIns="91440" tIns="45720" rIns="91440" bIns="45720" rtlCol="0" anchor="ctr">
            <a:noAutofit/>
          </a:bodyPr>
          <a:lstStyle/>
          <a:p>
            <a:r>
              <a:rPr lang="en-US" sz="1800" dirty="0"/>
              <a:t>KISS</a:t>
            </a:r>
            <a:endParaRPr lang="en-US" sz="1800" dirty="0">
              <a:ea typeface="Calibri"/>
              <a:cs typeface="Calibri"/>
            </a:endParaRPr>
          </a:p>
          <a:p>
            <a:pPr lvl="1"/>
            <a:r>
              <a:rPr lang="en-US" sz="1800" dirty="0"/>
              <a:t>Less chances for package failures</a:t>
            </a:r>
            <a:endParaRPr lang="en-US" sz="1800" dirty="0">
              <a:ea typeface="Calibri"/>
              <a:cs typeface="Calibri"/>
            </a:endParaRPr>
          </a:p>
          <a:p>
            <a:r>
              <a:rPr lang="en-US" sz="1800" dirty="0"/>
              <a:t>Strive for full automation</a:t>
            </a:r>
            <a:endParaRPr lang="en-US" sz="1800" dirty="0">
              <a:ea typeface="Calibri"/>
              <a:cs typeface="Calibri"/>
            </a:endParaRPr>
          </a:p>
          <a:p>
            <a:pPr lvl="1"/>
            <a:r>
              <a:rPr lang="en-US" sz="1800" dirty="0"/>
              <a:t>Set up document for success</a:t>
            </a:r>
            <a:endParaRPr lang="en-US" sz="1800" dirty="0">
              <a:ea typeface="Calibri"/>
              <a:cs typeface="Calibri"/>
            </a:endParaRPr>
          </a:p>
          <a:p>
            <a:pPr lvl="1"/>
            <a:r>
              <a:rPr lang="en-US" sz="1800" dirty="0"/>
              <a:t>Reduce the errors by manually making updates</a:t>
            </a:r>
            <a:endParaRPr lang="en-US" sz="1800" dirty="0">
              <a:ea typeface="Calibri"/>
              <a:cs typeface="Calibri"/>
            </a:endParaRPr>
          </a:p>
          <a:p>
            <a:pPr lvl="2"/>
            <a:r>
              <a:rPr lang="en-US" sz="1800" dirty="0"/>
              <a:t>E.g., Year, number of samples, location names, etc.</a:t>
            </a:r>
            <a:endParaRPr lang="en-US" sz="1800" dirty="0">
              <a:ea typeface="Calibri"/>
              <a:cs typeface="Calibri"/>
            </a:endParaRPr>
          </a:p>
          <a:p>
            <a:pPr lvl="1"/>
            <a:r>
              <a:rPr lang="en-US" sz="1800" dirty="0"/>
              <a:t>Generalize where you can</a:t>
            </a:r>
            <a:endParaRPr lang="en-US" sz="1800" dirty="0">
              <a:ea typeface="Calibri"/>
              <a:cs typeface="Calibri"/>
            </a:endParaRPr>
          </a:p>
          <a:p>
            <a:pPr lvl="2"/>
            <a:r>
              <a:rPr lang="en-US" sz="1800" dirty="0"/>
              <a:t>Specificity may require updating paragraphs or code</a:t>
            </a:r>
            <a:endParaRPr lang="en-US" sz="1800" dirty="0">
              <a:ea typeface="Calibri"/>
              <a:cs typeface="Calibri"/>
            </a:endParaRPr>
          </a:p>
          <a:p>
            <a:r>
              <a:rPr lang="en-US" sz="1800" dirty="0"/>
              <a:t>Gold Standard for Automation</a:t>
            </a:r>
            <a:endParaRPr lang="en-US" sz="1800" dirty="0">
              <a:ea typeface="Calibri"/>
              <a:cs typeface="Calibri"/>
            </a:endParaRPr>
          </a:p>
          <a:p>
            <a:pPr lvl="1"/>
            <a:r>
              <a:rPr lang="en-US" sz="1800" dirty="0"/>
              <a:t>Update YAML and hit Run</a:t>
            </a:r>
            <a:endParaRPr lang="en-US" sz="1800" dirty="0">
              <a:ea typeface="Calibri"/>
              <a:cs typeface="Calibri"/>
            </a:endParaRPr>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4A88CAF2-80FD-A44D-8431-B0C1BAFBF696}"/>
              </a:ext>
            </a:extLst>
          </p:cNvPr>
          <p:cNvPicPr>
            <a:picLocks noChangeAspect="1"/>
          </p:cNvPicPr>
          <p:nvPr/>
        </p:nvPicPr>
        <p:blipFill rotWithShape="1">
          <a:blip r:embed="rId3"/>
          <a:srcRect l="10637" r="11995" b="2"/>
          <a:stretch/>
        </p:blipFill>
        <p:spPr>
          <a:xfrm>
            <a:off x="4483341" y="799352"/>
            <a:ext cx="4069057" cy="5259296"/>
          </a:xfrm>
          <a:prstGeom prst="rect">
            <a:avLst/>
          </a:prstGeom>
        </p:spPr>
      </p:pic>
    </p:spTree>
    <p:extLst>
      <p:ext uri="{BB962C8B-B14F-4D97-AF65-F5344CB8AC3E}">
        <p14:creationId xmlns:p14="http://schemas.microsoft.com/office/powerpoint/2010/main" val="30398558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9143999"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6642" y="0"/>
            <a:ext cx="3047358"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783777" y="-3783778"/>
            <a:ext cx="1576446" cy="9144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DFA61A-0268-C079-A8D8-3167AF87AF14}"/>
              </a:ext>
            </a:extLst>
          </p:cNvPr>
          <p:cNvSpPr>
            <a:spLocks noGrp="1"/>
          </p:cNvSpPr>
          <p:nvPr>
            <p:ph type="title"/>
          </p:nvPr>
        </p:nvSpPr>
        <p:spPr>
          <a:xfrm>
            <a:off x="1028697" y="348865"/>
            <a:ext cx="7533018" cy="877729"/>
          </a:xfrm>
        </p:spPr>
        <p:txBody>
          <a:bodyPr anchor="ctr">
            <a:normAutofit/>
          </a:bodyPr>
          <a:lstStyle/>
          <a:p>
            <a:r>
              <a:rPr lang="en-US" sz="3500">
                <a:solidFill>
                  <a:srgbClr val="FFFFFF"/>
                </a:solidFill>
              </a:rPr>
              <a:t>Best practices</a:t>
            </a:r>
          </a:p>
        </p:txBody>
      </p:sp>
      <p:graphicFrame>
        <p:nvGraphicFramePr>
          <p:cNvPr id="28" name="Content Placeholder 2">
            <a:extLst>
              <a:ext uri="{FF2B5EF4-FFF2-40B4-BE49-F238E27FC236}">
                <a16:creationId xmlns:a16="http://schemas.microsoft.com/office/drawing/2014/main" id="{8CFE5339-B834-1CC6-4303-872CD4EBB886}"/>
              </a:ext>
            </a:extLst>
          </p:cNvPr>
          <p:cNvGraphicFramePr>
            <a:graphicFrameLocks noGrp="1"/>
          </p:cNvGraphicFramePr>
          <p:nvPr>
            <p:ph idx="1"/>
            <p:extLst>
              <p:ext uri="{D42A27DB-BD31-4B8C-83A1-F6EECF244321}">
                <p14:modId xmlns:p14="http://schemas.microsoft.com/office/powerpoint/2010/main" val="3715190630"/>
              </p:ext>
            </p:extLst>
          </p:nvPr>
        </p:nvGraphicFramePr>
        <p:xfrm>
          <a:off x="483042" y="2112579"/>
          <a:ext cx="8195871" cy="4192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767167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99446C-1D84-FF68-9429-57420A6056A5}"/>
              </a:ext>
            </a:extLst>
          </p:cNvPr>
          <p:cNvSpPr>
            <a:spLocks noGrp="1"/>
          </p:cNvSpPr>
          <p:nvPr>
            <p:ph type="title"/>
          </p:nvPr>
        </p:nvSpPr>
        <p:spPr>
          <a:xfrm>
            <a:off x="515125" y="1153572"/>
            <a:ext cx="2400300" cy="4461163"/>
          </a:xfrm>
        </p:spPr>
        <p:txBody>
          <a:bodyPr>
            <a:normAutofit/>
          </a:bodyPr>
          <a:lstStyle/>
          <a:p>
            <a:r>
              <a:rPr lang="en-US">
                <a:solidFill>
                  <a:srgbClr val="FFFFFF"/>
                </a:solidFill>
              </a:rPr>
              <a:t>Tables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A0388F5-A36D-8C45-864D-DFCDAFC2BC5C}"/>
              </a:ext>
            </a:extLst>
          </p:cNvPr>
          <p:cNvSpPr>
            <a:spLocks noGrp="1"/>
          </p:cNvSpPr>
          <p:nvPr>
            <p:ph idx="1"/>
          </p:nvPr>
        </p:nvSpPr>
        <p:spPr>
          <a:xfrm>
            <a:off x="3335481" y="591344"/>
            <a:ext cx="5179868" cy="5585619"/>
          </a:xfrm>
        </p:spPr>
        <p:txBody>
          <a:bodyPr anchor="ctr">
            <a:normAutofit/>
          </a:bodyPr>
          <a:lstStyle/>
          <a:p>
            <a:r>
              <a:rPr lang="en-US" dirty="0" err="1"/>
              <a:t>Knitr</a:t>
            </a:r>
            <a:r>
              <a:rPr lang="en-US" dirty="0"/>
              <a:t> (</a:t>
            </a:r>
            <a:r>
              <a:rPr lang="en-US" dirty="0" err="1"/>
              <a:t>kable</a:t>
            </a:r>
            <a:r>
              <a:rPr lang="en-US" dirty="0"/>
              <a:t>): limited capabilities but works in all outputs</a:t>
            </a:r>
          </a:p>
          <a:p>
            <a:r>
              <a:rPr lang="en-US" dirty="0" err="1"/>
              <a:t>Reactable</a:t>
            </a:r>
            <a:r>
              <a:rPr lang="en-US" dirty="0"/>
              <a:t>: interactive, searchable/filterable tables. HTML only</a:t>
            </a:r>
          </a:p>
          <a:p>
            <a:r>
              <a:rPr lang="en-US" dirty="0" err="1"/>
              <a:t>kableExtra</a:t>
            </a:r>
            <a:r>
              <a:rPr lang="en-US" dirty="0"/>
              <a:t>: lots of customization. HTML and PDF only</a:t>
            </a:r>
          </a:p>
          <a:p>
            <a:r>
              <a:rPr lang="en-US" dirty="0" err="1"/>
              <a:t>Flextable</a:t>
            </a:r>
            <a:r>
              <a:rPr lang="en-US" dirty="0"/>
              <a:t>: lots of customization. HTML, PDF, and office (word or power point)</a:t>
            </a:r>
          </a:p>
          <a:p>
            <a:r>
              <a:rPr lang="en-US" dirty="0"/>
              <a:t>Many more…</a:t>
            </a:r>
          </a:p>
        </p:txBody>
      </p:sp>
    </p:spTree>
    <p:extLst>
      <p:ext uri="{BB962C8B-B14F-4D97-AF65-F5344CB8AC3E}">
        <p14:creationId xmlns:p14="http://schemas.microsoft.com/office/powerpoint/2010/main" val="414768800"/>
      </p:ext>
    </p:extLst>
  </p:cSld>
  <p:clrMapOvr>
    <a:masterClrMapping/>
  </p:clrMapOvr>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7282" y="1022350"/>
            <a:ext cx="532209"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7282" y="837744"/>
            <a:ext cx="302419"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83495" y="640894"/>
            <a:ext cx="126206"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417402" y="635716"/>
            <a:ext cx="246459"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83041" y="635715"/>
            <a:ext cx="8180897"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201A3407-D0D2-46E5-A955-D1D6FF967C73}"/>
              </a:ext>
            </a:extLst>
          </p:cNvPr>
          <p:cNvSpPr>
            <a:spLocks noGrp="1"/>
          </p:cNvSpPr>
          <p:nvPr>
            <p:ph type="title"/>
          </p:nvPr>
        </p:nvSpPr>
        <p:spPr>
          <a:xfrm>
            <a:off x="718879" y="800392"/>
            <a:ext cx="7698523" cy="1212102"/>
          </a:xfrm>
        </p:spPr>
        <p:txBody>
          <a:bodyPr>
            <a:normAutofit/>
          </a:bodyPr>
          <a:lstStyle/>
          <a:p>
            <a:r>
              <a:rPr lang="en-US" sz="3500">
                <a:solidFill>
                  <a:srgbClr val="FFFFFF"/>
                </a:solidFill>
              </a:rPr>
              <a:t>Course Overview</a:t>
            </a:r>
          </a:p>
        </p:txBody>
      </p:sp>
      <p:sp>
        <p:nvSpPr>
          <p:cNvPr id="3" name="Content Placeholder 2">
            <a:extLst>
              <a:ext uri="{FF2B5EF4-FFF2-40B4-BE49-F238E27FC236}">
                <a16:creationId xmlns:a16="http://schemas.microsoft.com/office/drawing/2014/main" id="{13724531-6B52-4F91-AB14-78DBF8D20135}"/>
              </a:ext>
            </a:extLst>
          </p:cNvPr>
          <p:cNvSpPr>
            <a:spLocks noGrp="1"/>
          </p:cNvSpPr>
          <p:nvPr>
            <p:ph idx="1"/>
          </p:nvPr>
        </p:nvSpPr>
        <p:spPr>
          <a:xfrm>
            <a:off x="946588" y="2490436"/>
            <a:ext cx="7360876" cy="4173842"/>
          </a:xfrm>
        </p:spPr>
        <p:txBody>
          <a:bodyPr anchor="ctr">
            <a:normAutofit/>
          </a:bodyPr>
          <a:lstStyle/>
          <a:p>
            <a:r>
              <a:rPr lang="en-US" sz="2400" dirty="0"/>
              <a:t>Introduction to Quarto in R</a:t>
            </a:r>
          </a:p>
          <a:p>
            <a:pPr lvl="1"/>
            <a:r>
              <a:rPr lang="en-US" dirty="0"/>
              <a:t>Nuts and bolts</a:t>
            </a:r>
          </a:p>
          <a:p>
            <a:r>
              <a:rPr lang="en-US" sz="2400" dirty="0"/>
              <a:t>You will have to knowledge to start your own </a:t>
            </a:r>
          </a:p>
          <a:p>
            <a:endParaRPr lang="en-US" sz="2400" dirty="0"/>
          </a:p>
          <a:p>
            <a:pPr marL="0" indent="0">
              <a:buNone/>
            </a:pPr>
            <a:r>
              <a:rPr lang="en-US" sz="2400" b="1" dirty="0"/>
              <a:t>Disclaimer:  </a:t>
            </a:r>
            <a:r>
              <a:rPr lang="en-US" sz="2400" dirty="0"/>
              <a:t>Jake, Jonah, and I have done a fair amount of work with R Markdown and have only begun to explore Quarto. We certainly do not have all answers.  Quarto is a big world and we have probably only scratched the surface on the capabilities!</a:t>
            </a:r>
          </a:p>
        </p:txBody>
      </p:sp>
      <p:pic>
        <p:nvPicPr>
          <p:cNvPr id="5" name="Picture 2" descr="Publish and Share with Quarto :: Cheatsheet">
            <a:extLst>
              <a:ext uri="{FF2B5EF4-FFF2-40B4-BE49-F238E27FC236}">
                <a16:creationId xmlns:a16="http://schemas.microsoft.com/office/drawing/2014/main" id="{B848222C-D747-D857-6A07-EED6529DA9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5257" y="2691340"/>
            <a:ext cx="1485374" cy="1714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2604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175A65-42BE-4FDF-8AD0-5AC1CB946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1276ED5B-4851-4B1E-8978-481E9AAD3D23}"/>
              </a:ext>
            </a:extLst>
          </p:cNvPr>
          <p:cNvPicPr>
            <a:picLocks noChangeAspect="1"/>
          </p:cNvPicPr>
          <p:nvPr/>
        </p:nvPicPr>
        <p:blipFill rotWithShape="1">
          <a:blip r:embed="rId3">
            <a:alphaModFix amt="40000"/>
          </a:blip>
          <a:srcRect l="27"/>
          <a:stretch/>
        </p:blipFill>
        <p:spPr>
          <a:xfrm>
            <a:off x="20" y="-3"/>
            <a:ext cx="9141566" cy="6858000"/>
          </a:xfrm>
          <a:prstGeom prst="rect">
            <a:avLst/>
          </a:prstGeom>
        </p:spPr>
      </p:pic>
      <p:pic>
        <p:nvPicPr>
          <p:cNvPr id="7" name="Picture 6" descr="Icon&#10;&#10;Description automatically generated">
            <a:extLst>
              <a:ext uri="{FF2B5EF4-FFF2-40B4-BE49-F238E27FC236}">
                <a16:creationId xmlns:a16="http://schemas.microsoft.com/office/drawing/2014/main" id="{410632DF-23BE-46DE-A6CF-0DB35B6B638C}"/>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r="16323" b="-3"/>
          <a:stretch/>
        </p:blipFill>
        <p:spPr>
          <a:xfrm>
            <a:off x="3305133" y="6"/>
            <a:ext cx="3075966" cy="3418797"/>
          </a:xfrm>
          <a:custGeom>
            <a:avLst/>
            <a:gdLst/>
            <a:ahLst/>
            <a:cxnLst/>
            <a:rect l="l" t="t" r="r" b="b"/>
            <a:pathLst>
              <a:path w="4101288" h="3418797">
                <a:moveTo>
                  <a:pt x="989912" y="0"/>
                </a:moveTo>
                <a:lnTo>
                  <a:pt x="3844502" y="0"/>
                </a:lnTo>
                <a:lnTo>
                  <a:pt x="3760850" y="25406"/>
                </a:lnTo>
                <a:cubicBezTo>
                  <a:pt x="3711615" y="43967"/>
                  <a:pt x="3663870" y="67007"/>
                  <a:pt x="3618425" y="98254"/>
                </a:cubicBezTo>
                <a:cubicBezTo>
                  <a:pt x="3626136" y="110145"/>
                  <a:pt x="3665355" y="144049"/>
                  <a:pt x="3649272" y="146579"/>
                </a:cubicBezTo>
                <a:cubicBezTo>
                  <a:pt x="3604102" y="153917"/>
                  <a:pt x="3564000" y="178711"/>
                  <a:pt x="3522797" y="199205"/>
                </a:cubicBezTo>
                <a:cubicBezTo>
                  <a:pt x="3504948" y="208060"/>
                  <a:pt x="3483356" y="219700"/>
                  <a:pt x="3491728" y="251325"/>
                </a:cubicBezTo>
                <a:cubicBezTo>
                  <a:pt x="3506932" y="260181"/>
                  <a:pt x="3518169" y="247783"/>
                  <a:pt x="3530727" y="246772"/>
                </a:cubicBezTo>
                <a:cubicBezTo>
                  <a:pt x="3543507" y="245761"/>
                  <a:pt x="3572153" y="252336"/>
                  <a:pt x="3564219" y="256638"/>
                </a:cubicBezTo>
                <a:cubicBezTo>
                  <a:pt x="3528083" y="276121"/>
                  <a:pt x="3593085" y="322928"/>
                  <a:pt x="3550339" y="322928"/>
                </a:cubicBezTo>
                <a:cubicBezTo>
                  <a:pt x="3478728" y="323181"/>
                  <a:pt x="3440609" y="406169"/>
                  <a:pt x="3371643" y="408447"/>
                </a:cubicBezTo>
                <a:cubicBezTo>
                  <a:pt x="3360627" y="408698"/>
                  <a:pt x="3355338" y="423373"/>
                  <a:pt x="3355558" y="436278"/>
                </a:cubicBezTo>
                <a:cubicBezTo>
                  <a:pt x="3355558" y="451712"/>
                  <a:pt x="3365694" y="454494"/>
                  <a:pt x="3376931" y="456013"/>
                </a:cubicBezTo>
                <a:cubicBezTo>
                  <a:pt x="3394118" y="458289"/>
                  <a:pt x="3411965" y="436278"/>
                  <a:pt x="3434660" y="466133"/>
                </a:cubicBezTo>
                <a:cubicBezTo>
                  <a:pt x="3393898" y="483590"/>
                  <a:pt x="3353135" y="501049"/>
                  <a:pt x="3353797" y="561013"/>
                </a:cubicBezTo>
                <a:cubicBezTo>
                  <a:pt x="3354015" y="577205"/>
                  <a:pt x="3337050" y="583277"/>
                  <a:pt x="3324270" y="587325"/>
                </a:cubicBezTo>
                <a:cubicBezTo>
                  <a:pt x="3303117" y="593904"/>
                  <a:pt x="3285272" y="605543"/>
                  <a:pt x="3273812" y="628061"/>
                </a:cubicBezTo>
                <a:cubicBezTo>
                  <a:pt x="3274033" y="632362"/>
                  <a:pt x="3274254" y="636917"/>
                  <a:pt x="3272930" y="640459"/>
                </a:cubicBezTo>
                <a:cubicBezTo>
                  <a:pt x="3276676" y="694855"/>
                  <a:pt x="3307523" y="693336"/>
                  <a:pt x="3341676" y="684230"/>
                </a:cubicBezTo>
                <a:cubicBezTo>
                  <a:pt x="3382439" y="673096"/>
                  <a:pt x="3422762" y="652855"/>
                  <a:pt x="3465728" y="672338"/>
                </a:cubicBezTo>
                <a:cubicBezTo>
                  <a:pt x="3405133" y="698397"/>
                  <a:pt x="3339253" y="700422"/>
                  <a:pt x="3282405" y="737615"/>
                </a:cubicBezTo>
                <a:cubicBezTo>
                  <a:pt x="3490406" y="744447"/>
                  <a:pt x="3674169" y="627048"/>
                  <a:pt x="3875781" y="582013"/>
                </a:cubicBezTo>
                <a:cubicBezTo>
                  <a:pt x="3868951" y="612120"/>
                  <a:pt x="3852646" y="618193"/>
                  <a:pt x="3837883" y="622747"/>
                </a:cubicBezTo>
                <a:cubicBezTo>
                  <a:pt x="3763408" y="645519"/>
                  <a:pt x="3698188" y="690809"/>
                  <a:pt x="3630322" y="730023"/>
                </a:cubicBezTo>
                <a:cubicBezTo>
                  <a:pt x="3602340" y="746216"/>
                  <a:pt x="3582066" y="762411"/>
                  <a:pt x="3571492" y="797327"/>
                </a:cubicBezTo>
                <a:cubicBezTo>
                  <a:pt x="3562015" y="828953"/>
                  <a:pt x="3543728" y="843628"/>
                  <a:pt x="3509797" y="834518"/>
                </a:cubicBezTo>
                <a:cubicBezTo>
                  <a:pt x="3482254" y="826927"/>
                  <a:pt x="3452068" y="830975"/>
                  <a:pt x="3423203" y="833760"/>
                </a:cubicBezTo>
                <a:cubicBezTo>
                  <a:pt x="3389931" y="836796"/>
                  <a:pt x="3352693" y="872470"/>
                  <a:pt x="3361728" y="890941"/>
                </a:cubicBezTo>
                <a:cubicBezTo>
                  <a:pt x="3377151" y="922314"/>
                  <a:pt x="3402931" y="906627"/>
                  <a:pt x="3425847" y="903084"/>
                </a:cubicBezTo>
                <a:cubicBezTo>
                  <a:pt x="3451848" y="898784"/>
                  <a:pt x="3500100" y="889927"/>
                  <a:pt x="3500982" y="893723"/>
                </a:cubicBezTo>
                <a:cubicBezTo>
                  <a:pt x="3517950" y="972410"/>
                  <a:pt x="3637374" y="903845"/>
                  <a:pt x="3663154" y="896758"/>
                </a:cubicBezTo>
                <a:cubicBezTo>
                  <a:pt x="3695322" y="887904"/>
                  <a:pt x="3725509" y="904097"/>
                  <a:pt x="3756136" y="907891"/>
                </a:cubicBezTo>
                <a:cubicBezTo>
                  <a:pt x="3783459" y="911433"/>
                  <a:pt x="3937918" y="922314"/>
                  <a:pt x="3969866" y="888915"/>
                </a:cubicBezTo>
                <a:cubicBezTo>
                  <a:pt x="3974273" y="914976"/>
                  <a:pt x="3965020" y="925602"/>
                  <a:pt x="3957306" y="937494"/>
                </a:cubicBezTo>
                <a:cubicBezTo>
                  <a:pt x="3946511" y="954445"/>
                  <a:pt x="3944747" y="966337"/>
                  <a:pt x="3965239" y="979747"/>
                </a:cubicBezTo>
                <a:cubicBezTo>
                  <a:pt x="4023630" y="1018206"/>
                  <a:pt x="4022747" y="1019470"/>
                  <a:pt x="3968324" y="1071591"/>
                </a:cubicBezTo>
                <a:cubicBezTo>
                  <a:pt x="3965678" y="1073867"/>
                  <a:pt x="3966782" y="1081459"/>
                  <a:pt x="3966341" y="1086519"/>
                </a:cubicBezTo>
                <a:cubicBezTo>
                  <a:pt x="3980663" y="1094615"/>
                  <a:pt x="3997409" y="1074373"/>
                  <a:pt x="4014153" y="1096133"/>
                </a:cubicBezTo>
                <a:cubicBezTo>
                  <a:pt x="3941222" y="1191771"/>
                  <a:pt x="3829950" y="1215299"/>
                  <a:pt x="3729254" y="1287157"/>
                </a:cubicBezTo>
                <a:cubicBezTo>
                  <a:pt x="3810780" y="1310939"/>
                  <a:pt x="3859696" y="1227952"/>
                  <a:pt x="3919628" y="1238578"/>
                </a:cubicBezTo>
                <a:cubicBezTo>
                  <a:pt x="3949596" y="1264639"/>
                  <a:pt x="3860577" y="1306386"/>
                  <a:pt x="3945409" y="1318784"/>
                </a:cubicBezTo>
                <a:cubicBezTo>
                  <a:pt x="3908610" y="1341555"/>
                  <a:pt x="3881289" y="1363817"/>
                  <a:pt x="3855951" y="1390133"/>
                </a:cubicBezTo>
                <a:cubicBezTo>
                  <a:pt x="3810780" y="1437192"/>
                  <a:pt x="3801967" y="1468060"/>
                  <a:pt x="3822900" y="1531314"/>
                </a:cubicBezTo>
                <a:cubicBezTo>
                  <a:pt x="3836562" y="1572808"/>
                  <a:pt x="3856611" y="1611013"/>
                  <a:pt x="3838986" y="1660349"/>
                </a:cubicBezTo>
                <a:cubicBezTo>
                  <a:pt x="3826646" y="1694254"/>
                  <a:pt x="3831494" y="1716517"/>
                  <a:pt x="3877323" y="1701337"/>
                </a:cubicBezTo>
                <a:cubicBezTo>
                  <a:pt x="3926679" y="1685144"/>
                  <a:pt x="3945187" y="1715505"/>
                  <a:pt x="3932849" y="1774963"/>
                </a:cubicBezTo>
                <a:cubicBezTo>
                  <a:pt x="3924917" y="1813169"/>
                  <a:pt x="3933291" y="1824806"/>
                  <a:pt x="3967221" y="1820505"/>
                </a:cubicBezTo>
                <a:cubicBezTo>
                  <a:pt x="4004680" y="1815698"/>
                  <a:pt x="4040375" y="1790649"/>
                  <a:pt x="4086646" y="1802795"/>
                </a:cubicBezTo>
                <a:cubicBezTo>
                  <a:pt x="4049631" y="1872120"/>
                  <a:pt x="3970527" y="1852385"/>
                  <a:pt x="3927340" y="1918423"/>
                </a:cubicBezTo>
                <a:cubicBezTo>
                  <a:pt x="3978900" y="1918674"/>
                  <a:pt x="4018341" y="1918423"/>
                  <a:pt x="4056460" y="1903999"/>
                </a:cubicBezTo>
                <a:cubicBezTo>
                  <a:pt x="4072325" y="1898179"/>
                  <a:pt x="4089732" y="1892109"/>
                  <a:pt x="4098545" y="1912096"/>
                </a:cubicBezTo>
                <a:cubicBezTo>
                  <a:pt x="4108901" y="1936132"/>
                  <a:pt x="4087529" y="1945241"/>
                  <a:pt x="4074527" y="1949542"/>
                </a:cubicBezTo>
                <a:cubicBezTo>
                  <a:pt x="4037951" y="1961686"/>
                  <a:pt x="4009969" y="1990529"/>
                  <a:pt x="3979782" y="2013047"/>
                </a:cubicBezTo>
                <a:cubicBezTo>
                  <a:pt x="3913460" y="2062386"/>
                  <a:pt x="3840746" y="2103626"/>
                  <a:pt x="3784559" y="2185097"/>
                </a:cubicBezTo>
                <a:cubicBezTo>
                  <a:pt x="3855290" y="2164349"/>
                  <a:pt x="3907951" y="2116025"/>
                  <a:pt x="3973612" y="2106157"/>
                </a:cubicBezTo>
                <a:cubicBezTo>
                  <a:pt x="3916764" y="2180290"/>
                  <a:pt x="3843611" y="2229120"/>
                  <a:pt x="3774426" y="2283011"/>
                </a:cubicBezTo>
                <a:cubicBezTo>
                  <a:pt x="3754594" y="2298192"/>
                  <a:pt x="3734543" y="2308566"/>
                  <a:pt x="3730136" y="2341710"/>
                </a:cubicBezTo>
                <a:cubicBezTo>
                  <a:pt x="3721542" y="2405976"/>
                  <a:pt x="3695763" y="2459107"/>
                  <a:pt x="3640678" y="2487444"/>
                </a:cubicBezTo>
                <a:cubicBezTo>
                  <a:pt x="3640238" y="2487699"/>
                  <a:pt x="3643322" y="2497314"/>
                  <a:pt x="3645085" y="2503890"/>
                </a:cubicBezTo>
                <a:cubicBezTo>
                  <a:pt x="3678797" y="2505916"/>
                  <a:pt x="3705458" y="2467963"/>
                  <a:pt x="3748425" y="2480360"/>
                </a:cubicBezTo>
                <a:cubicBezTo>
                  <a:pt x="3707220" y="2531974"/>
                  <a:pt x="3672847" y="2578277"/>
                  <a:pt x="3614458" y="2602819"/>
                </a:cubicBezTo>
                <a:cubicBezTo>
                  <a:pt x="3567745" y="2622300"/>
                  <a:pt x="3510016" y="2633686"/>
                  <a:pt x="3476083" y="2696937"/>
                </a:cubicBezTo>
                <a:cubicBezTo>
                  <a:pt x="3515524" y="2709337"/>
                  <a:pt x="3544831" y="2693651"/>
                  <a:pt x="3574357" y="2682517"/>
                </a:cubicBezTo>
                <a:cubicBezTo>
                  <a:pt x="3619525" y="2665312"/>
                  <a:pt x="3664255" y="2645832"/>
                  <a:pt x="3709425" y="2628625"/>
                </a:cubicBezTo>
                <a:cubicBezTo>
                  <a:pt x="3726611" y="2622047"/>
                  <a:pt x="3745340" y="2617491"/>
                  <a:pt x="3756357" y="2648866"/>
                </a:cubicBezTo>
                <a:cubicBezTo>
                  <a:pt x="3698847" y="2655446"/>
                  <a:pt x="3664475" y="2697951"/>
                  <a:pt x="3628340" y="2737926"/>
                </a:cubicBezTo>
                <a:cubicBezTo>
                  <a:pt x="3608067" y="2760445"/>
                  <a:pt x="3591541" y="2790554"/>
                  <a:pt x="3554967" y="2779169"/>
                </a:cubicBezTo>
                <a:cubicBezTo>
                  <a:pt x="3535796" y="2773097"/>
                  <a:pt x="3523678" y="2790046"/>
                  <a:pt x="3525662" y="2810794"/>
                </a:cubicBezTo>
                <a:cubicBezTo>
                  <a:pt x="3532932" y="2883915"/>
                  <a:pt x="3488203" y="2909469"/>
                  <a:pt x="3441932" y="2923637"/>
                </a:cubicBezTo>
                <a:cubicBezTo>
                  <a:pt x="3354236" y="2950204"/>
                  <a:pt x="3281303" y="3012697"/>
                  <a:pt x="3196032" y="3046854"/>
                </a:cubicBezTo>
                <a:cubicBezTo>
                  <a:pt x="3113184" y="3079999"/>
                  <a:pt x="3049065" y="3158685"/>
                  <a:pt x="2965998" y="3199927"/>
                </a:cubicBezTo>
                <a:cubicBezTo>
                  <a:pt x="2905843" y="3229783"/>
                  <a:pt x="2848335" y="3268239"/>
                  <a:pt x="2786418" y="3295311"/>
                </a:cubicBezTo>
                <a:cubicBezTo>
                  <a:pt x="2639894" y="3359324"/>
                  <a:pt x="2490503" y="3410685"/>
                  <a:pt x="2332519" y="3418022"/>
                </a:cubicBezTo>
                <a:cubicBezTo>
                  <a:pt x="2202077" y="3423842"/>
                  <a:pt x="1070633" y="3418277"/>
                  <a:pt x="611003" y="2585615"/>
                </a:cubicBezTo>
                <a:cubicBezTo>
                  <a:pt x="602189" y="2581565"/>
                  <a:pt x="592275" y="2570939"/>
                  <a:pt x="589190" y="2560818"/>
                </a:cubicBezTo>
                <a:cubicBezTo>
                  <a:pt x="574427" y="2513505"/>
                  <a:pt x="538291" y="2493011"/>
                  <a:pt x="505681" y="2467457"/>
                </a:cubicBezTo>
                <a:cubicBezTo>
                  <a:pt x="477036" y="2444939"/>
                  <a:pt x="446628" y="2421409"/>
                  <a:pt x="434730" y="2383456"/>
                </a:cubicBezTo>
                <a:cubicBezTo>
                  <a:pt x="419086" y="2332854"/>
                  <a:pt x="463594" y="2374348"/>
                  <a:pt x="471748" y="2355119"/>
                </a:cubicBezTo>
                <a:cubicBezTo>
                  <a:pt x="454782" y="2328807"/>
                  <a:pt x="428560" y="2304770"/>
                  <a:pt x="421730" y="2274915"/>
                </a:cubicBezTo>
                <a:cubicBezTo>
                  <a:pt x="396833" y="2167131"/>
                  <a:pt x="343069" y="2088698"/>
                  <a:pt x="262645" y="2027722"/>
                </a:cubicBezTo>
                <a:cubicBezTo>
                  <a:pt x="239509" y="2010264"/>
                  <a:pt x="224307" y="1978384"/>
                  <a:pt x="192799" y="1973326"/>
                </a:cubicBezTo>
                <a:cubicBezTo>
                  <a:pt x="122730" y="1962193"/>
                  <a:pt x="144764" y="1875156"/>
                  <a:pt x="107746" y="1836446"/>
                </a:cubicBezTo>
                <a:cubicBezTo>
                  <a:pt x="100695" y="1829107"/>
                  <a:pt x="94306" y="1814687"/>
                  <a:pt x="95627" y="1804821"/>
                </a:cubicBezTo>
                <a:cubicBezTo>
                  <a:pt x="97609" y="1790649"/>
                  <a:pt x="105983" y="1777240"/>
                  <a:pt x="113034" y="1764589"/>
                </a:cubicBezTo>
                <a:cubicBezTo>
                  <a:pt x="120306" y="1751939"/>
                  <a:pt x="131322" y="1740806"/>
                  <a:pt x="126034" y="1724108"/>
                </a:cubicBezTo>
                <a:cubicBezTo>
                  <a:pt x="123833" y="1717277"/>
                  <a:pt x="125373" y="1693494"/>
                  <a:pt x="109068" y="1712215"/>
                </a:cubicBezTo>
                <a:cubicBezTo>
                  <a:pt x="64340" y="1763578"/>
                  <a:pt x="38339" y="1715001"/>
                  <a:pt x="0" y="1691723"/>
                </a:cubicBezTo>
                <a:cubicBezTo>
                  <a:pt x="30848" y="1667686"/>
                  <a:pt x="58610" y="1650735"/>
                  <a:pt x="63238" y="1614808"/>
                </a:cubicBezTo>
                <a:cubicBezTo>
                  <a:pt x="72712" y="1540674"/>
                  <a:pt x="113253" y="1506772"/>
                  <a:pt x="174729" y="1500192"/>
                </a:cubicBezTo>
                <a:cubicBezTo>
                  <a:pt x="152034" y="1428591"/>
                  <a:pt x="152034" y="1428591"/>
                  <a:pt x="225408" y="1418722"/>
                </a:cubicBezTo>
                <a:cubicBezTo>
                  <a:pt x="197204" y="1373181"/>
                  <a:pt x="197204" y="1361542"/>
                  <a:pt x="231358" y="1345855"/>
                </a:cubicBezTo>
                <a:cubicBezTo>
                  <a:pt x="264188" y="1330927"/>
                  <a:pt x="300543" y="1325867"/>
                  <a:pt x="330952" y="1302844"/>
                </a:cubicBezTo>
                <a:cubicBezTo>
                  <a:pt x="302967" y="1244651"/>
                  <a:pt x="295035" y="1177097"/>
                  <a:pt x="237307" y="1148758"/>
                </a:cubicBezTo>
                <a:cubicBezTo>
                  <a:pt x="228273" y="1144458"/>
                  <a:pt x="222103" y="1127000"/>
                  <a:pt x="227831" y="1116880"/>
                </a:cubicBezTo>
                <a:cubicBezTo>
                  <a:pt x="248764" y="1080194"/>
                  <a:pt x="218798" y="1010614"/>
                  <a:pt x="284017" y="1002772"/>
                </a:cubicBezTo>
                <a:cubicBezTo>
                  <a:pt x="292171" y="1002013"/>
                  <a:pt x="299663" y="994421"/>
                  <a:pt x="293273" y="984554"/>
                </a:cubicBezTo>
                <a:cubicBezTo>
                  <a:pt x="271238" y="950145"/>
                  <a:pt x="297900" y="952421"/>
                  <a:pt x="313983" y="948120"/>
                </a:cubicBezTo>
                <a:cubicBezTo>
                  <a:pt x="333375" y="942809"/>
                  <a:pt x="355409" y="957988"/>
                  <a:pt x="373477" y="939265"/>
                </a:cubicBezTo>
                <a:cubicBezTo>
                  <a:pt x="369289" y="919530"/>
                  <a:pt x="353646" y="919783"/>
                  <a:pt x="342629" y="913458"/>
                </a:cubicBezTo>
                <a:cubicBezTo>
                  <a:pt x="310460" y="895240"/>
                  <a:pt x="284238" y="873483"/>
                  <a:pt x="282695" y="826169"/>
                </a:cubicBezTo>
                <a:cubicBezTo>
                  <a:pt x="281595" y="787964"/>
                  <a:pt x="278069" y="754314"/>
                  <a:pt x="322578" y="742675"/>
                </a:cubicBezTo>
                <a:cubicBezTo>
                  <a:pt x="341086" y="737866"/>
                  <a:pt x="335797" y="710289"/>
                  <a:pt x="325221" y="696626"/>
                </a:cubicBezTo>
                <a:cubicBezTo>
                  <a:pt x="306272" y="672338"/>
                  <a:pt x="290629" y="639953"/>
                  <a:pt x="258017" y="637675"/>
                </a:cubicBezTo>
                <a:cubicBezTo>
                  <a:pt x="238187" y="636158"/>
                  <a:pt x="222983" y="626035"/>
                  <a:pt x="207340" y="614398"/>
                </a:cubicBezTo>
                <a:cubicBezTo>
                  <a:pt x="196103" y="606047"/>
                  <a:pt x="182662" y="598964"/>
                  <a:pt x="183983" y="581001"/>
                </a:cubicBezTo>
                <a:cubicBezTo>
                  <a:pt x="185306" y="563795"/>
                  <a:pt x="198305" y="556711"/>
                  <a:pt x="211526" y="553169"/>
                </a:cubicBezTo>
                <a:cubicBezTo>
                  <a:pt x="255595" y="541784"/>
                  <a:pt x="297017" y="525085"/>
                  <a:pt x="333816" y="486880"/>
                </a:cubicBezTo>
                <a:cubicBezTo>
                  <a:pt x="309357" y="466639"/>
                  <a:pt x="286001" y="451964"/>
                  <a:pt x="267934" y="431469"/>
                </a:cubicBezTo>
                <a:cubicBezTo>
                  <a:pt x="224307" y="381881"/>
                  <a:pt x="593817" y="225772"/>
                  <a:pt x="612325" y="170108"/>
                </a:cubicBezTo>
                <a:cubicBezTo>
                  <a:pt x="618054" y="152904"/>
                  <a:pt x="637663" y="135194"/>
                  <a:pt x="653971" y="130133"/>
                </a:cubicBezTo>
                <a:cubicBezTo>
                  <a:pt x="730427" y="106350"/>
                  <a:pt x="796748" y="52963"/>
                  <a:pt x="874970" y="33228"/>
                </a:cubicBezTo>
                <a:cubicBezTo>
                  <a:pt x="911877" y="23867"/>
                  <a:pt x="948509" y="12925"/>
                  <a:pt x="986021" y="1223"/>
                </a:cubicBezTo>
                <a:close/>
              </a:path>
            </a:pathLst>
          </a:custGeom>
        </p:spPr>
      </p:pic>
      <p:pic>
        <p:nvPicPr>
          <p:cNvPr id="4" name="Picture 3">
            <a:extLst>
              <a:ext uri="{FF2B5EF4-FFF2-40B4-BE49-F238E27FC236}">
                <a16:creationId xmlns:a16="http://schemas.microsoft.com/office/drawing/2014/main" id="{649D5F80-5165-43B3-9BBB-80D268B25358}"/>
              </a:ext>
            </a:extLst>
          </p:cNvPr>
          <p:cNvPicPr>
            <a:picLocks noChangeAspect="1"/>
          </p:cNvPicPr>
          <p:nvPr/>
        </p:nvPicPr>
        <p:blipFill rotWithShape="1">
          <a:blip r:embed="rId6"/>
          <a:srcRect l="5600" r="17838" b="3"/>
          <a:stretch/>
        </p:blipFill>
        <p:spPr>
          <a:xfrm>
            <a:off x="20" y="277469"/>
            <a:ext cx="3414533" cy="5946218"/>
          </a:xfrm>
          <a:custGeom>
            <a:avLst/>
            <a:gdLst/>
            <a:ahLst/>
            <a:cxnLst/>
            <a:rect l="l" t="t" r="r" b="b"/>
            <a:pathLst>
              <a:path w="4552738" h="5946218">
                <a:moveTo>
                  <a:pt x="0" y="0"/>
                </a:moveTo>
                <a:lnTo>
                  <a:pt x="193217" y="10418"/>
                </a:lnTo>
                <a:cubicBezTo>
                  <a:pt x="612089" y="35802"/>
                  <a:pt x="1030148" y="71660"/>
                  <a:pt x="1446580" y="128061"/>
                </a:cubicBezTo>
                <a:cubicBezTo>
                  <a:pt x="1735723" y="167547"/>
                  <a:pt x="2027715" y="194943"/>
                  <a:pt x="2320927" y="163517"/>
                </a:cubicBezTo>
                <a:cubicBezTo>
                  <a:pt x="2335563" y="161905"/>
                  <a:pt x="2352239" y="156669"/>
                  <a:pt x="2364438" y="161905"/>
                </a:cubicBezTo>
                <a:cubicBezTo>
                  <a:pt x="2506776" y="220729"/>
                  <a:pt x="2662121" y="178424"/>
                  <a:pt x="2809744" y="215490"/>
                </a:cubicBezTo>
                <a:cubicBezTo>
                  <a:pt x="2771925" y="358517"/>
                  <a:pt x="2609662" y="346832"/>
                  <a:pt x="2518162" y="445944"/>
                </a:cubicBezTo>
                <a:cubicBezTo>
                  <a:pt x="2667409" y="485424"/>
                  <a:pt x="2801610" y="525312"/>
                  <a:pt x="2937846" y="555124"/>
                </a:cubicBezTo>
                <a:cubicBezTo>
                  <a:pt x="3082216" y="586550"/>
                  <a:pt x="3204622" y="671561"/>
                  <a:pt x="3345734" y="709433"/>
                </a:cubicBezTo>
                <a:cubicBezTo>
                  <a:pt x="3375832" y="717492"/>
                  <a:pt x="3412025" y="745693"/>
                  <a:pt x="3422598" y="773089"/>
                </a:cubicBezTo>
                <a:cubicBezTo>
                  <a:pt x="3456757" y="861726"/>
                  <a:pt x="4138745" y="1110310"/>
                  <a:pt x="4058225" y="1189273"/>
                </a:cubicBezTo>
                <a:cubicBezTo>
                  <a:pt x="4024878" y="1221909"/>
                  <a:pt x="3981773" y="1245276"/>
                  <a:pt x="3936629" y="1277508"/>
                </a:cubicBezTo>
                <a:cubicBezTo>
                  <a:pt x="4004547" y="1338344"/>
                  <a:pt x="4080998" y="1364935"/>
                  <a:pt x="4162334" y="1383065"/>
                </a:cubicBezTo>
                <a:cubicBezTo>
                  <a:pt x="4186736" y="1388705"/>
                  <a:pt x="4210728" y="1399986"/>
                  <a:pt x="4213168" y="1427383"/>
                </a:cubicBezTo>
                <a:cubicBezTo>
                  <a:pt x="4215607" y="1455987"/>
                  <a:pt x="4190800" y="1467266"/>
                  <a:pt x="4170061" y="1480564"/>
                </a:cubicBezTo>
                <a:cubicBezTo>
                  <a:pt x="4141188" y="1499095"/>
                  <a:pt x="4113127" y="1515214"/>
                  <a:pt x="4076527" y="1517630"/>
                </a:cubicBezTo>
                <a:cubicBezTo>
                  <a:pt x="4016337" y="1521257"/>
                  <a:pt x="3987466" y="1572826"/>
                  <a:pt x="3952493" y="1611502"/>
                </a:cubicBezTo>
                <a:cubicBezTo>
                  <a:pt x="3932973" y="1633259"/>
                  <a:pt x="3923211" y="1677172"/>
                  <a:pt x="3957370" y="1684828"/>
                </a:cubicBezTo>
                <a:cubicBezTo>
                  <a:pt x="4039518" y="1703363"/>
                  <a:pt x="4033011" y="1756946"/>
                  <a:pt x="4030981" y="1817782"/>
                </a:cubicBezTo>
                <a:cubicBezTo>
                  <a:pt x="4028133" y="1893124"/>
                  <a:pt x="3979737" y="1927770"/>
                  <a:pt x="3920363" y="1956780"/>
                </a:cubicBezTo>
                <a:cubicBezTo>
                  <a:pt x="3900029" y="1966851"/>
                  <a:pt x="3871158" y="1966449"/>
                  <a:pt x="3863429" y="1997874"/>
                </a:cubicBezTo>
                <a:cubicBezTo>
                  <a:pt x="3896777" y="2027688"/>
                  <a:pt x="3937444" y="2003517"/>
                  <a:pt x="3973233" y="2011975"/>
                </a:cubicBezTo>
                <a:cubicBezTo>
                  <a:pt x="4002918" y="2018824"/>
                  <a:pt x="4052127" y="2015199"/>
                  <a:pt x="4011458" y="2069991"/>
                </a:cubicBezTo>
                <a:cubicBezTo>
                  <a:pt x="3999664" y="2085704"/>
                  <a:pt x="4013491" y="2097792"/>
                  <a:pt x="4028540" y="2099000"/>
                </a:cubicBezTo>
                <a:cubicBezTo>
                  <a:pt x="4148913" y="2111489"/>
                  <a:pt x="4093606" y="2222285"/>
                  <a:pt x="4132241" y="2280703"/>
                </a:cubicBezTo>
                <a:cubicBezTo>
                  <a:pt x="4142812" y="2296818"/>
                  <a:pt x="4131425" y="2324618"/>
                  <a:pt x="4114752" y="2331466"/>
                </a:cubicBezTo>
                <a:cubicBezTo>
                  <a:pt x="4008205" y="2376592"/>
                  <a:pt x="3993565" y="2484163"/>
                  <a:pt x="3941916" y="2576828"/>
                </a:cubicBezTo>
                <a:cubicBezTo>
                  <a:pt x="3998039" y="2613488"/>
                  <a:pt x="4065138" y="2621547"/>
                  <a:pt x="4125732" y="2645318"/>
                </a:cubicBezTo>
                <a:cubicBezTo>
                  <a:pt x="4188768" y="2670298"/>
                  <a:pt x="4188768" y="2688831"/>
                  <a:pt x="4136714" y="2761349"/>
                </a:cubicBezTo>
                <a:cubicBezTo>
                  <a:pt x="4272135" y="2777064"/>
                  <a:pt x="4272135" y="2777064"/>
                  <a:pt x="4230249" y="2891080"/>
                </a:cubicBezTo>
                <a:cubicBezTo>
                  <a:pt x="4343713" y="2901557"/>
                  <a:pt x="4418537" y="2955542"/>
                  <a:pt x="4436023" y="3073591"/>
                </a:cubicBezTo>
                <a:cubicBezTo>
                  <a:pt x="4444564" y="3130800"/>
                  <a:pt x="4495804" y="3157792"/>
                  <a:pt x="4552738" y="3196068"/>
                </a:cubicBezTo>
                <a:cubicBezTo>
                  <a:pt x="4481978" y="3233136"/>
                  <a:pt x="4433989" y="3310489"/>
                  <a:pt x="4351436" y="3228700"/>
                </a:cubicBezTo>
                <a:cubicBezTo>
                  <a:pt x="4321344" y="3198888"/>
                  <a:pt x="4324186" y="3236761"/>
                  <a:pt x="4320122" y="3247637"/>
                </a:cubicBezTo>
                <a:cubicBezTo>
                  <a:pt x="4310364" y="3274227"/>
                  <a:pt x="4330695" y="3291956"/>
                  <a:pt x="4344116" y="3312099"/>
                </a:cubicBezTo>
                <a:cubicBezTo>
                  <a:pt x="4357130" y="3332244"/>
                  <a:pt x="4372586" y="3353596"/>
                  <a:pt x="4376244" y="3376163"/>
                </a:cubicBezTo>
                <a:cubicBezTo>
                  <a:pt x="4378682" y="3391874"/>
                  <a:pt x="4366890" y="3414835"/>
                  <a:pt x="4353877" y="3426522"/>
                </a:cubicBezTo>
                <a:cubicBezTo>
                  <a:pt x="4285554" y="3488163"/>
                  <a:pt x="4326221" y="3626757"/>
                  <a:pt x="4196898" y="3644486"/>
                </a:cubicBezTo>
                <a:cubicBezTo>
                  <a:pt x="4138745" y="3652541"/>
                  <a:pt x="4110687" y="3703306"/>
                  <a:pt x="4067986" y="3731106"/>
                </a:cubicBezTo>
                <a:cubicBezTo>
                  <a:pt x="3919551" y="3828201"/>
                  <a:pt x="3820322" y="3953097"/>
                  <a:pt x="3774370" y="4124729"/>
                </a:cubicBezTo>
                <a:cubicBezTo>
                  <a:pt x="3761764" y="4172269"/>
                  <a:pt x="3713368" y="4210546"/>
                  <a:pt x="3682054" y="4252444"/>
                </a:cubicBezTo>
                <a:cubicBezTo>
                  <a:pt x="3697103" y="4283064"/>
                  <a:pt x="3779250" y="4216990"/>
                  <a:pt x="3750377" y="4297567"/>
                </a:cubicBezTo>
                <a:cubicBezTo>
                  <a:pt x="3728417" y="4358002"/>
                  <a:pt x="3672294" y="4395470"/>
                  <a:pt x="3619425" y="4431328"/>
                </a:cubicBezTo>
                <a:cubicBezTo>
                  <a:pt x="3559239" y="4472019"/>
                  <a:pt x="3492545" y="4504653"/>
                  <a:pt x="3465296" y="4579993"/>
                </a:cubicBezTo>
                <a:cubicBezTo>
                  <a:pt x="3459603" y="4596110"/>
                  <a:pt x="3441305" y="4613031"/>
                  <a:pt x="3425038" y="4619479"/>
                </a:cubicBezTo>
                <a:cubicBezTo>
                  <a:pt x="2576720" y="5945389"/>
                  <a:pt x="488463" y="5954251"/>
                  <a:pt x="247714" y="5944983"/>
                </a:cubicBezTo>
                <a:cubicBezTo>
                  <a:pt x="174818" y="5942062"/>
                  <a:pt x="102913" y="5934760"/>
                  <a:pt x="31834" y="5923857"/>
                </a:cubicBezTo>
                <a:lnTo>
                  <a:pt x="0" y="5917408"/>
                </a:lnTo>
                <a:close/>
              </a:path>
            </a:pathLst>
          </a:custGeom>
        </p:spPr>
      </p:pic>
      <p:pic>
        <p:nvPicPr>
          <p:cNvPr id="5" name="Picture 4">
            <a:extLst>
              <a:ext uri="{FF2B5EF4-FFF2-40B4-BE49-F238E27FC236}">
                <a16:creationId xmlns:a16="http://schemas.microsoft.com/office/drawing/2014/main" id="{18C8DA62-8AA8-49B3-BA3E-9878E7A2C156}"/>
              </a:ext>
            </a:extLst>
          </p:cNvPr>
          <p:cNvPicPr>
            <a:picLocks noChangeAspect="1"/>
          </p:cNvPicPr>
          <p:nvPr/>
        </p:nvPicPr>
        <p:blipFill rotWithShape="1">
          <a:blip r:embed="rId7"/>
          <a:srcRect l="16191" r="37407" b="-4"/>
          <a:stretch/>
        </p:blipFill>
        <p:spPr>
          <a:xfrm>
            <a:off x="6489805" y="-2"/>
            <a:ext cx="2654195" cy="4290182"/>
          </a:xfrm>
          <a:custGeom>
            <a:avLst/>
            <a:gdLst/>
            <a:ahLst/>
            <a:cxnLst/>
            <a:rect l="l" t="t" r="r" b="b"/>
            <a:pathLst>
              <a:path w="3538926" h="4290182">
                <a:moveTo>
                  <a:pt x="1370437" y="0"/>
                </a:moveTo>
                <a:lnTo>
                  <a:pt x="3538926" y="0"/>
                </a:lnTo>
                <a:lnTo>
                  <a:pt x="3538926" y="4256362"/>
                </a:lnTo>
                <a:lnTo>
                  <a:pt x="3455334" y="4273195"/>
                </a:lnTo>
                <a:cubicBezTo>
                  <a:pt x="3401009" y="4281478"/>
                  <a:pt x="3346052" y="4287025"/>
                  <a:pt x="3290337" y="4289244"/>
                </a:cubicBezTo>
                <a:cubicBezTo>
                  <a:pt x="3106332" y="4296285"/>
                  <a:pt x="1510274" y="4289552"/>
                  <a:pt x="861903" y="3282295"/>
                </a:cubicBezTo>
                <a:cubicBezTo>
                  <a:pt x="849470" y="3277397"/>
                  <a:pt x="835485" y="3264542"/>
                  <a:pt x="831133" y="3252299"/>
                </a:cubicBezTo>
                <a:cubicBezTo>
                  <a:pt x="810307" y="3195065"/>
                  <a:pt x="759333" y="3170274"/>
                  <a:pt x="713332" y="3139362"/>
                </a:cubicBezTo>
                <a:cubicBezTo>
                  <a:pt x="672925" y="3112122"/>
                  <a:pt x="630030" y="3083658"/>
                  <a:pt x="613246" y="3037747"/>
                </a:cubicBezTo>
                <a:cubicBezTo>
                  <a:pt x="591178" y="2976535"/>
                  <a:pt x="653963" y="3026730"/>
                  <a:pt x="665465" y="3003469"/>
                </a:cubicBezTo>
                <a:cubicBezTo>
                  <a:pt x="641532" y="2971640"/>
                  <a:pt x="604543" y="2942562"/>
                  <a:pt x="594908" y="2906447"/>
                </a:cubicBezTo>
                <a:cubicBezTo>
                  <a:pt x="559787" y="2776063"/>
                  <a:pt x="483946" y="2681183"/>
                  <a:pt x="370497" y="2607422"/>
                </a:cubicBezTo>
                <a:cubicBezTo>
                  <a:pt x="337860" y="2586304"/>
                  <a:pt x="316415" y="2547739"/>
                  <a:pt x="271969" y="2541620"/>
                </a:cubicBezTo>
                <a:cubicBezTo>
                  <a:pt x="173127" y="2528152"/>
                  <a:pt x="204209" y="2422866"/>
                  <a:pt x="151990" y="2376038"/>
                </a:cubicBezTo>
                <a:cubicBezTo>
                  <a:pt x="142044" y="2367161"/>
                  <a:pt x="133031" y="2349717"/>
                  <a:pt x="134895" y="2337782"/>
                </a:cubicBezTo>
                <a:cubicBezTo>
                  <a:pt x="137691" y="2320639"/>
                  <a:pt x="149504" y="2304419"/>
                  <a:pt x="159450" y="2289115"/>
                </a:cubicBezTo>
                <a:cubicBezTo>
                  <a:pt x="169707" y="2273813"/>
                  <a:pt x="185247" y="2260344"/>
                  <a:pt x="177788" y="2240145"/>
                </a:cubicBezTo>
                <a:cubicBezTo>
                  <a:pt x="174683" y="2231882"/>
                  <a:pt x="176855" y="2203112"/>
                  <a:pt x="153855" y="2225759"/>
                </a:cubicBezTo>
                <a:cubicBezTo>
                  <a:pt x="90759" y="2287892"/>
                  <a:pt x="54081" y="2229129"/>
                  <a:pt x="0" y="2200970"/>
                </a:cubicBezTo>
                <a:cubicBezTo>
                  <a:pt x="43514" y="2171892"/>
                  <a:pt x="82677" y="2151388"/>
                  <a:pt x="89205" y="2107927"/>
                </a:cubicBezTo>
                <a:cubicBezTo>
                  <a:pt x="102570" y="2018249"/>
                  <a:pt x="159758" y="1977237"/>
                  <a:pt x="246479" y="1969279"/>
                </a:cubicBezTo>
                <a:cubicBezTo>
                  <a:pt x="214465" y="1882663"/>
                  <a:pt x="214465" y="1882663"/>
                  <a:pt x="317968" y="1870725"/>
                </a:cubicBezTo>
                <a:cubicBezTo>
                  <a:pt x="278183" y="1815635"/>
                  <a:pt x="278183" y="1801556"/>
                  <a:pt x="326361" y="1782580"/>
                </a:cubicBezTo>
                <a:cubicBezTo>
                  <a:pt x="372673" y="1764521"/>
                  <a:pt x="423957" y="1758400"/>
                  <a:pt x="466852" y="1730550"/>
                </a:cubicBezTo>
                <a:cubicBezTo>
                  <a:pt x="427377" y="1660155"/>
                  <a:pt x="416187" y="1578436"/>
                  <a:pt x="334753" y="1544155"/>
                </a:cubicBezTo>
                <a:cubicBezTo>
                  <a:pt x="322010" y="1538952"/>
                  <a:pt x="313307" y="1517834"/>
                  <a:pt x="321386" y="1505592"/>
                </a:cubicBezTo>
                <a:cubicBezTo>
                  <a:pt x="350915" y="1461214"/>
                  <a:pt x="308644" y="1377045"/>
                  <a:pt x="400645" y="1367557"/>
                </a:cubicBezTo>
                <a:cubicBezTo>
                  <a:pt x="412147" y="1366640"/>
                  <a:pt x="422716" y="1357456"/>
                  <a:pt x="413701" y="1345520"/>
                </a:cubicBezTo>
                <a:cubicBezTo>
                  <a:pt x="382618" y="1303896"/>
                  <a:pt x="420228" y="1306649"/>
                  <a:pt x="442916" y="1301447"/>
                </a:cubicBezTo>
                <a:cubicBezTo>
                  <a:pt x="470270" y="1295021"/>
                  <a:pt x="501352" y="1313384"/>
                  <a:pt x="526840" y="1290735"/>
                </a:cubicBezTo>
                <a:cubicBezTo>
                  <a:pt x="520932" y="1266862"/>
                  <a:pt x="498866" y="1267167"/>
                  <a:pt x="483325" y="1259517"/>
                </a:cubicBezTo>
                <a:cubicBezTo>
                  <a:pt x="437945" y="1237479"/>
                  <a:pt x="400956" y="1211159"/>
                  <a:pt x="398780" y="1153924"/>
                </a:cubicBezTo>
                <a:cubicBezTo>
                  <a:pt x="397228" y="1107708"/>
                  <a:pt x="392254" y="1067003"/>
                  <a:pt x="455041" y="1052922"/>
                </a:cubicBezTo>
                <a:cubicBezTo>
                  <a:pt x="481149" y="1047106"/>
                  <a:pt x="473687" y="1013747"/>
                  <a:pt x="458768" y="997218"/>
                </a:cubicBezTo>
                <a:cubicBezTo>
                  <a:pt x="432038" y="967837"/>
                  <a:pt x="409972" y="928661"/>
                  <a:pt x="363968" y="925907"/>
                </a:cubicBezTo>
                <a:cubicBezTo>
                  <a:pt x="335995" y="924071"/>
                  <a:pt x="314548" y="911826"/>
                  <a:pt x="292481" y="897749"/>
                </a:cubicBezTo>
                <a:cubicBezTo>
                  <a:pt x="276630" y="887646"/>
                  <a:pt x="257670" y="879078"/>
                  <a:pt x="259533" y="857348"/>
                </a:cubicBezTo>
                <a:cubicBezTo>
                  <a:pt x="261399" y="836535"/>
                  <a:pt x="279736" y="827966"/>
                  <a:pt x="298387" y="823681"/>
                </a:cubicBezTo>
                <a:cubicBezTo>
                  <a:pt x="360552" y="809909"/>
                  <a:pt x="418983" y="789708"/>
                  <a:pt x="470893" y="743493"/>
                </a:cubicBezTo>
                <a:cubicBezTo>
                  <a:pt x="436390" y="719007"/>
                  <a:pt x="403444" y="701256"/>
                  <a:pt x="377957" y="676463"/>
                </a:cubicBezTo>
                <a:cubicBezTo>
                  <a:pt x="316415" y="616477"/>
                  <a:pt x="837660" y="427634"/>
                  <a:pt x="863768" y="360299"/>
                </a:cubicBezTo>
                <a:cubicBezTo>
                  <a:pt x="871849" y="339488"/>
                  <a:pt x="899511" y="318064"/>
                  <a:pt x="922515" y="311942"/>
                </a:cubicBezTo>
                <a:cubicBezTo>
                  <a:pt x="1030367" y="283171"/>
                  <a:pt x="1123922" y="218591"/>
                  <a:pt x="1234265" y="194718"/>
                </a:cubicBezTo>
                <a:cubicBezTo>
                  <a:pt x="1338390" y="172070"/>
                  <a:pt x="1440960" y="141768"/>
                  <a:pt x="1555030" y="111776"/>
                </a:cubicBezTo>
                <a:cubicBezTo>
                  <a:pt x="1520063" y="74130"/>
                  <a:pt x="1471575" y="57526"/>
                  <a:pt x="1428216" y="36752"/>
                </a:cubicBezTo>
                <a:close/>
              </a:path>
            </a:pathLst>
          </a:custGeom>
        </p:spPr>
      </p:pic>
      <p:sp>
        <p:nvSpPr>
          <p:cNvPr id="2" name="Title 1">
            <a:extLst>
              <a:ext uri="{FF2B5EF4-FFF2-40B4-BE49-F238E27FC236}">
                <a16:creationId xmlns:a16="http://schemas.microsoft.com/office/drawing/2014/main" id="{3A9AC11B-E3C9-4044-B327-72E5785D206A}"/>
              </a:ext>
            </a:extLst>
          </p:cNvPr>
          <p:cNvSpPr>
            <a:spLocks noGrp="1"/>
          </p:cNvSpPr>
          <p:nvPr>
            <p:ph type="title"/>
          </p:nvPr>
        </p:nvSpPr>
        <p:spPr>
          <a:xfrm>
            <a:off x="3153554" y="4296938"/>
            <a:ext cx="5100792" cy="1459355"/>
          </a:xfrm>
        </p:spPr>
        <p:txBody>
          <a:bodyPr vert="horz" lIns="91440" tIns="45720" rIns="91440" bIns="45720" rtlCol="0" anchor="b">
            <a:normAutofit/>
          </a:bodyPr>
          <a:lstStyle/>
          <a:p>
            <a:r>
              <a:rPr lang="en-US" sz="4800" b="1" kern="1200">
                <a:latin typeface="+mj-lt"/>
                <a:ea typeface="+mj-ea"/>
                <a:cs typeface="+mj-cs"/>
              </a:rPr>
              <a:t>Microsoft Word Demonstration</a:t>
            </a:r>
          </a:p>
        </p:txBody>
      </p:sp>
    </p:spTree>
    <p:extLst>
      <p:ext uri="{BB962C8B-B14F-4D97-AF65-F5344CB8AC3E}">
        <p14:creationId xmlns:p14="http://schemas.microsoft.com/office/powerpoint/2010/main" val="2513806602"/>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show="0">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AC11B-E3C9-4044-B327-72E5785D206A}"/>
              </a:ext>
            </a:extLst>
          </p:cNvPr>
          <p:cNvSpPr>
            <a:spLocks noGrp="1"/>
          </p:cNvSpPr>
          <p:nvPr>
            <p:ph type="title"/>
          </p:nvPr>
        </p:nvSpPr>
        <p:spPr>
          <a:xfrm>
            <a:off x="457200" y="4385066"/>
            <a:ext cx="8192729" cy="1317643"/>
          </a:xfrm>
        </p:spPr>
        <p:txBody>
          <a:bodyPr vert="horz" lIns="91440" tIns="45720" rIns="91440" bIns="45720" rtlCol="0" anchor="b">
            <a:normAutofit/>
          </a:bodyPr>
          <a:lstStyle/>
          <a:p>
            <a:r>
              <a:rPr lang="en-US" sz="5700" kern="1200">
                <a:solidFill>
                  <a:schemeClr val="tx1"/>
                </a:solidFill>
                <a:latin typeface="+mj-lt"/>
                <a:ea typeface="+mj-ea"/>
                <a:cs typeface="+mj-cs"/>
              </a:rPr>
              <a:t>PDF Demonstration</a:t>
            </a:r>
          </a:p>
        </p:txBody>
      </p:sp>
      <p:pic>
        <p:nvPicPr>
          <p:cNvPr id="5" name="Picture 5">
            <a:extLst>
              <a:ext uri="{FF2B5EF4-FFF2-40B4-BE49-F238E27FC236}">
                <a16:creationId xmlns:a16="http://schemas.microsoft.com/office/drawing/2014/main" id="{A85BC7A3-5366-CEE9-F488-DFC69E267396}"/>
              </a:ext>
            </a:extLst>
          </p:cNvPr>
          <p:cNvPicPr>
            <a:picLocks noChangeAspect="1"/>
          </p:cNvPicPr>
          <p:nvPr/>
        </p:nvPicPr>
        <p:blipFill rotWithShape="1">
          <a:blip r:embed="rId3"/>
          <a:srcRect l="4146" r="173" b="9"/>
          <a:stretch/>
        </p:blipFill>
        <p:spPr>
          <a:xfrm>
            <a:off x="20" y="10"/>
            <a:ext cx="3044932" cy="4242806"/>
          </a:xfrm>
          <a:prstGeom prst="rect">
            <a:avLst/>
          </a:prstGeom>
        </p:spPr>
      </p:pic>
      <p:pic>
        <p:nvPicPr>
          <p:cNvPr id="3" name="Picture 3">
            <a:extLst>
              <a:ext uri="{FF2B5EF4-FFF2-40B4-BE49-F238E27FC236}">
                <a16:creationId xmlns:a16="http://schemas.microsoft.com/office/drawing/2014/main" id="{B3520F3F-96D5-582F-C021-B209135280E2}"/>
              </a:ext>
            </a:extLst>
          </p:cNvPr>
          <p:cNvPicPr>
            <a:picLocks noChangeAspect="1"/>
          </p:cNvPicPr>
          <p:nvPr/>
        </p:nvPicPr>
        <p:blipFill rotWithShape="1">
          <a:blip r:embed="rId4"/>
          <a:srcRect l="4647" r="7103" b="9"/>
          <a:stretch/>
        </p:blipFill>
        <p:spPr>
          <a:xfrm>
            <a:off x="3067861" y="-1"/>
            <a:ext cx="3047189" cy="4242816"/>
          </a:xfrm>
          <a:prstGeom prst="rect">
            <a:avLst/>
          </a:prstGeom>
        </p:spPr>
      </p:pic>
      <p:pic>
        <p:nvPicPr>
          <p:cNvPr id="4" name="Picture 4">
            <a:extLst>
              <a:ext uri="{FF2B5EF4-FFF2-40B4-BE49-F238E27FC236}">
                <a16:creationId xmlns:a16="http://schemas.microsoft.com/office/drawing/2014/main" id="{C66CCC84-C1BD-9F56-F924-98FE041CEDA3}"/>
              </a:ext>
            </a:extLst>
          </p:cNvPr>
          <p:cNvPicPr>
            <a:picLocks noChangeAspect="1"/>
          </p:cNvPicPr>
          <p:nvPr/>
        </p:nvPicPr>
        <p:blipFill rotWithShape="1">
          <a:blip r:embed="rId5"/>
          <a:srcRect l="3822" r="497" b="9"/>
          <a:stretch/>
        </p:blipFill>
        <p:spPr>
          <a:xfrm>
            <a:off x="6099048" y="10"/>
            <a:ext cx="3044952" cy="4242806"/>
          </a:xfrm>
          <a:prstGeom prst="rect">
            <a:avLst/>
          </a:prstGeom>
        </p:spPr>
      </p:pic>
      <p:cxnSp>
        <p:nvCxnSpPr>
          <p:cNvPr id="10" name="Straight Connector 9">
            <a:extLst>
              <a:ext uri="{FF2B5EF4-FFF2-40B4-BE49-F238E27FC236}">
                <a16:creationId xmlns:a16="http://schemas.microsoft.com/office/drawing/2014/main" id="{C800968E-0A99-46C4-A9B2-6A63AC66F4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 y="4242136"/>
            <a:ext cx="9144001" cy="0"/>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27B73E-D784-4780-AA33-DCDFE7DA16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047189" y="-680"/>
            <a:ext cx="0" cy="4242816"/>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BAD6A72-88E8-42F7-88B9-CAF744536B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378" y="-680"/>
            <a:ext cx="0" cy="4242816"/>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0161509"/>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52" name="Rectangle 1030">
            <a:extLst>
              <a:ext uri="{FF2B5EF4-FFF2-40B4-BE49-F238E27FC236}">
                <a16:creationId xmlns:a16="http://schemas.microsoft.com/office/drawing/2014/main" id="{7E734232-46A8-4884-9A59-B7E3BA4BC3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tml 5 - Free brands and logotypes icons">
            <a:extLst>
              <a:ext uri="{FF2B5EF4-FFF2-40B4-BE49-F238E27FC236}">
                <a16:creationId xmlns:a16="http://schemas.microsoft.com/office/drawing/2014/main" id="{47DC834B-6F21-F648-A1C1-3205D50160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541" r="16710" b="-1"/>
          <a:stretch/>
        </p:blipFill>
        <p:spPr bwMode="auto">
          <a:xfrm>
            <a:off x="3028943" y="11598"/>
            <a:ext cx="3028933" cy="447081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person holding a fish in a river&#10;&#10;Description automatically generated with medium confidence">
            <a:extLst>
              <a:ext uri="{FF2B5EF4-FFF2-40B4-BE49-F238E27FC236}">
                <a16:creationId xmlns:a16="http://schemas.microsoft.com/office/drawing/2014/main" id="{7189E73C-756C-2D92-01A8-C3FC6FF89A81}"/>
              </a:ext>
            </a:extLst>
          </p:cNvPr>
          <p:cNvPicPr>
            <a:picLocks noChangeAspect="1"/>
          </p:cNvPicPr>
          <p:nvPr/>
        </p:nvPicPr>
        <p:blipFill rotWithShape="1">
          <a:blip r:embed="rId4">
            <a:extLst>
              <a:ext uri="{28A0092B-C50C-407E-A947-70E740481C1C}">
                <a14:useLocalDpi xmlns:a14="http://schemas.microsoft.com/office/drawing/2010/main" val="0"/>
              </a:ext>
            </a:extLst>
          </a:blip>
          <a:srcRect r="8815"/>
          <a:stretch/>
        </p:blipFill>
        <p:spPr>
          <a:xfrm>
            <a:off x="7" y="-2794"/>
            <a:ext cx="3057525" cy="4470815"/>
          </a:xfrm>
          <a:prstGeom prst="rect">
            <a:avLst/>
          </a:prstGeom>
        </p:spPr>
      </p:pic>
      <p:pic>
        <p:nvPicPr>
          <p:cNvPr id="11" name="Picture 10">
            <a:extLst>
              <a:ext uri="{FF2B5EF4-FFF2-40B4-BE49-F238E27FC236}">
                <a16:creationId xmlns:a16="http://schemas.microsoft.com/office/drawing/2014/main" id="{06D55180-7F04-A9BC-5EE2-585EA4052E05}"/>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7055" r="33280" b="1"/>
          <a:stretch/>
        </p:blipFill>
        <p:spPr>
          <a:xfrm>
            <a:off x="6086469" y="-8371"/>
            <a:ext cx="3057525" cy="4470815"/>
          </a:xfrm>
          <a:prstGeom prst="rect">
            <a:avLst/>
          </a:prstGeom>
        </p:spPr>
      </p:pic>
      <p:sp>
        <p:nvSpPr>
          <p:cNvPr id="1055" name="Rectangle 1032">
            <a:extLst>
              <a:ext uri="{FF2B5EF4-FFF2-40B4-BE49-F238E27FC236}">
                <a16:creationId xmlns:a16="http://schemas.microsoft.com/office/drawing/2014/main" id="{D346B8D2-3218-41A5-B817-9ABFB108C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4462444"/>
            <a:ext cx="9143999" cy="2394056"/>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6" name="Rectangle 1034">
            <a:extLst>
              <a:ext uri="{FF2B5EF4-FFF2-40B4-BE49-F238E27FC236}">
                <a16:creationId xmlns:a16="http://schemas.microsoft.com/office/drawing/2014/main" id="{51E014CA-4279-4E70-AC56-0BBEBF92C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464543"/>
            <a:ext cx="6086474" cy="23919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0" name="Rectangle 1036">
            <a:extLst>
              <a:ext uri="{FF2B5EF4-FFF2-40B4-BE49-F238E27FC236}">
                <a16:creationId xmlns:a16="http://schemas.microsoft.com/office/drawing/2014/main" id="{28B3DCF8-9D1E-4907-B1EC-98D11BC16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77" y="4462444"/>
            <a:ext cx="9147477" cy="2394056"/>
          </a:xfrm>
          <a:prstGeom prst="rect">
            <a:avLst/>
          </a:prstGeom>
          <a:gradFill>
            <a:gsLst>
              <a:gs pos="0">
                <a:srgbClr val="000000">
                  <a:alpha val="71765"/>
                </a:srgbClr>
              </a:gs>
              <a:gs pos="100000">
                <a:schemeClr val="accent1">
                  <a:alpha val="24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1" name="Rectangle 1038">
            <a:extLst>
              <a:ext uri="{FF2B5EF4-FFF2-40B4-BE49-F238E27FC236}">
                <a16:creationId xmlns:a16="http://schemas.microsoft.com/office/drawing/2014/main" id="{88D6B9EF-FF47-487C-8B82-F9F2B9A54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2" y="4466372"/>
            <a:ext cx="3057523" cy="2390128"/>
          </a:xfrm>
          <a:prstGeom prst="rect">
            <a:avLst/>
          </a:prstGeom>
          <a:gradFill>
            <a:gsLst>
              <a:gs pos="19000">
                <a:srgbClr val="000000">
                  <a:alpha val="62000"/>
                </a:srgbClr>
              </a:gs>
              <a:gs pos="100000">
                <a:schemeClr val="accent1">
                  <a:lumMod val="75000"/>
                  <a:alpha val="44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2" name="Rectangle 1040">
            <a:extLst>
              <a:ext uri="{FF2B5EF4-FFF2-40B4-BE49-F238E27FC236}">
                <a16:creationId xmlns:a16="http://schemas.microsoft.com/office/drawing/2014/main" id="{F132CC3B-51BD-4247-90B0-17E297F816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4469521"/>
            <a:ext cx="9144000" cy="1933375"/>
          </a:xfrm>
          <a:prstGeom prst="rect">
            <a:avLst/>
          </a:prstGeom>
          <a:gradFill>
            <a:gsLst>
              <a:gs pos="0">
                <a:srgbClr val="000000">
                  <a:alpha val="0"/>
                </a:srgbClr>
              </a:gs>
              <a:gs pos="99000">
                <a:schemeClr val="accent1">
                  <a:lumMod val="50000"/>
                  <a:alpha val="5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3" name="Freeform: Shape 1042">
            <a:extLst>
              <a:ext uri="{FF2B5EF4-FFF2-40B4-BE49-F238E27FC236}">
                <a16:creationId xmlns:a16="http://schemas.microsoft.com/office/drawing/2014/main" id="{0205AFEB-6768-4A82-A0F0-8F9CDD993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4834054">
            <a:off x="4671871" y="2834156"/>
            <a:ext cx="3118759" cy="3479948"/>
          </a:xfrm>
          <a:custGeom>
            <a:avLst/>
            <a:gdLst>
              <a:gd name="connsiteX0" fmla="*/ 3118759 w 3118759"/>
              <a:gd name="connsiteY0" fmla="*/ 79510 h 4639931"/>
              <a:gd name="connsiteX1" fmla="*/ 1204940 w 3118759"/>
              <a:gd name="connsiteY1" fmla="*/ 4639931 h 4639931"/>
              <a:gd name="connsiteX2" fmla="*/ 1103495 w 3118759"/>
              <a:gd name="connsiteY2" fmla="*/ 4578302 h 4639931"/>
              <a:gd name="connsiteX3" fmla="*/ 0 w 3118759"/>
              <a:gd name="connsiteY3" fmla="*/ 2502877 h 4639931"/>
              <a:gd name="connsiteX4" fmla="*/ 2502877 w 3118759"/>
              <a:gd name="connsiteY4" fmla="*/ 0 h 4639931"/>
              <a:gd name="connsiteX5" fmla="*/ 3007294 w 3118759"/>
              <a:gd name="connsiteY5" fmla="*/ 50850 h 463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8759" h="4639931">
                <a:moveTo>
                  <a:pt x="3118759" y="79510"/>
                </a:moveTo>
                <a:lnTo>
                  <a:pt x="1204940" y="4639931"/>
                </a:lnTo>
                <a:lnTo>
                  <a:pt x="1103495" y="4578302"/>
                </a:lnTo>
                <a:cubicBezTo>
                  <a:pt x="437725" y="4128517"/>
                  <a:pt x="0" y="3366815"/>
                  <a:pt x="0" y="2502877"/>
                </a:cubicBezTo>
                <a:cubicBezTo>
                  <a:pt x="0" y="1120576"/>
                  <a:pt x="1120576" y="0"/>
                  <a:pt x="2502877" y="0"/>
                </a:cubicBezTo>
                <a:cubicBezTo>
                  <a:pt x="2675665" y="0"/>
                  <a:pt x="2844363" y="17509"/>
                  <a:pt x="3007294" y="50850"/>
                </a:cubicBezTo>
                <a:close/>
              </a:path>
            </a:pathLst>
          </a:custGeom>
          <a:gradFill>
            <a:gsLst>
              <a:gs pos="31000">
                <a:schemeClr val="accent1">
                  <a:alpha val="0"/>
                </a:schemeClr>
              </a:gs>
              <a:gs pos="85000">
                <a:schemeClr val="accent1">
                  <a:alpha val="13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9AC11B-E3C9-4044-B327-72E5785D206A}"/>
              </a:ext>
            </a:extLst>
          </p:cNvPr>
          <p:cNvSpPr>
            <a:spLocks noGrp="1"/>
          </p:cNvSpPr>
          <p:nvPr>
            <p:ph type="title"/>
          </p:nvPr>
        </p:nvSpPr>
        <p:spPr>
          <a:xfrm>
            <a:off x="1028698" y="4905954"/>
            <a:ext cx="7086602" cy="864318"/>
          </a:xfrm>
        </p:spPr>
        <p:txBody>
          <a:bodyPr vert="horz" lIns="91440" tIns="45720" rIns="91440" bIns="45720" rtlCol="0" anchor="b">
            <a:normAutofit/>
          </a:bodyPr>
          <a:lstStyle/>
          <a:p>
            <a:r>
              <a:rPr lang="en-US" sz="3500" kern="1200">
                <a:solidFill>
                  <a:srgbClr val="FFFFFF"/>
                </a:solidFill>
                <a:latin typeface="+mj-lt"/>
                <a:ea typeface="+mj-ea"/>
                <a:cs typeface="+mj-cs"/>
              </a:rPr>
              <a:t>HTML Demonstration</a:t>
            </a:r>
          </a:p>
        </p:txBody>
      </p:sp>
    </p:spTree>
    <p:extLst>
      <p:ext uri="{BB962C8B-B14F-4D97-AF65-F5344CB8AC3E}">
        <p14:creationId xmlns:p14="http://schemas.microsoft.com/office/powerpoint/2010/main" val="1735198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295E7F-EA66-480B-B001-C8BE7CD61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0030" y="4892040"/>
            <a:ext cx="8661654" cy="1645920"/>
          </a:xfrm>
          <a:prstGeom prst="rect">
            <a:avLst/>
          </a:prstGeom>
          <a:solidFill>
            <a:srgbClr val="262626"/>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1BF14A2-B327-699D-737E-3DB93E0AA64F}"/>
              </a:ext>
            </a:extLst>
          </p:cNvPr>
          <p:cNvSpPr>
            <a:spLocks noGrp="1"/>
          </p:cNvSpPr>
          <p:nvPr>
            <p:ph type="title"/>
          </p:nvPr>
        </p:nvSpPr>
        <p:spPr>
          <a:xfrm>
            <a:off x="539014" y="5091762"/>
            <a:ext cx="5613590" cy="1264588"/>
          </a:xfrm>
        </p:spPr>
        <p:txBody>
          <a:bodyPr vert="horz" lIns="91440" tIns="45720" rIns="91440" bIns="45720" rtlCol="0" anchor="ctr">
            <a:normAutofit/>
          </a:bodyPr>
          <a:lstStyle/>
          <a:p>
            <a:pPr algn="r"/>
            <a:r>
              <a:rPr lang="en-US" sz="4200">
                <a:solidFill>
                  <a:srgbClr val="FFFFFF"/>
                </a:solidFill>
              </a:rPr>
              <a:t>Western Snowy Plover Exercise!</a:t>
            </a:r>
          </a:p>
        </p:txBody>
      </p:sp>
      <p:pic>
        <p:nvPicPr>
          <p:cNvPr id="3" name="Picture 3">
            <a:extLst>
              <a:ext uri="{FF2B5EF4-FFF2-40B4-BE49-F238E27FC236}">
                <a16:creationId xmlns:a16="http://schemas.microsoft.com/office/drawing/2014/main" id="{587F5EE6-5E8E-C0C0-0230-D28C63A1CF91}"/>
              </a:ext>
            </a:extLst>
          </p:cNvPr>
          <p:cNvPicPr>
            <a:picLocks noChangeAspect="1"/>
          </p:cNvPicPr>
          <p:nvPr/>
        </p:nvPicPr>
        <p:blipFill rotWithShape="1">
          <a:blip r:embed="rId2"/>
          <a:srcRect r="2948" b="3"/>
          <a:stretch/>
        </p:blipFill>
        <p:spPr>
          <a:xfrm>
            <a:off x="240030" y="320040"/>
            <a:ext cx="8661654" cy="4462272"/>
          </a:xfrm>
          <a:prstGeom prst="rect">
            <a:avLst/>
          </a:prstGeom>
        </p:spPr>
      </p:pic>
      <p:cxnSp>
        <p:nvCxnSpPr>
          <p:cNvPr id="10" name="Straight Connector 9">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290132"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7" name="Picture 8">
            <a:extLst>
              <a:ext uri="{FF2B5EF4-FFF2-40B4-BE49-F238E27FC236}">
                <a16:creationId xmlns:a16="http://schemas.microsoft.com/office/drawing/2014/main" id="{A5274E59-5447-6A40-42CE-F8A94936DCA6}"/>
              </a:ext>
            </a:extLst>
          </p:cNvPr>
          <p:cNvPicPr>
            <a:picLocks noChangeAspect="1"/>
          </p:cNvPicPr>
          <p:nvPr/>
        </p:nvPicPr>
        <p:blipFill>
          <a:blip r:embed="rId3"/>
          <a:stretch>
            <a:fillRect/>
          </a:stretch>
        </p:blipFill>
        <p:spPr>
          <a:xfrm>
            <a:off x="6908400" y="4964400"/>
            <a:ext cx="1420200" cy="1420200"/>
          </a:xfrm>
          <a:prstGeom prst="rect">
            <a:avLst/>
          </a:prstGeom>
        </p:spPr>
      </p:pic>
    </p:spTree>
    <p:extLst>
      <p:ext uri="{BB962C8B-B14F-4D97-AF65-F5344CB8AC3E}">
        <p14:creationId xmlns:p14="http://schemas.microsoft.com/office/powerpoint/2010/main" val="12693384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3">
            <a:extLst>
              <a:ext uri="{FF2B5EF4-FFF2-40B4-BE49-F238E27FC236}">
                <a16:creationId xmlns:a16="http://schemas.microsoft.com/office/drawing/2014/main" id="{04A2B216-4019-A84B-A1E5-774781616EEE}"/>
              </a:ext>
            </a:extLst>
          </p:cNvPr>
          <p:cNvPicPr>
            <a:picLocks noChangeAspect="1"/>
          </p:cNvPicPr>
          <p:nvPr/>
        </p:nvPicPr>
        <p:blipFill rotWithShape="1">
          <a:blip r:embed="rId3"/>
          <a:srcRect l="19149" r="14185"/>
          <a:stretch/>
        </p:blipFill>
        <p:spPr>
          <a:xfrm>
            <a:off x="20" y="10"/>
            <a:ext cx="9143980" cy="6857990"/>
          </a:xfrm>
          <a:prstGeom prst="rect">
            <a:avLst/>
          </a:prstGeom>
        </p:spPr>
      </p:pic>
      <p:sp>
        <p:nvSpPr>
          <p:cNvPr id="8" name="Rectangle 7">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82E0E7-6F35-D9B0-9DA1-56E2113D6904}"/>
              </a:ext>
            </a:extLst>
          </p:cNvPr>
          <p:cNvSpPr>
            <a:spLocks noGrp="1"/>
          </p:cNvSpPr>
          <p:nvPr>
            <p:ph type="title"/>
          </p:nvPr>
        </p:nvSpPr>
        <p:spPr>
          <a:xfrm>
            <a:off x="392906" y="5317240"/>
            <a:ext cx="8408194" cy="744836"/>
          </a:xfrm>
        </p:spPr>
        <p:txBody>
          <a:bodyPr>
            <a:normAutofit/>
          </a:bodyPr>
          <a:lstStyle/>
          <a:p>
            <a:pPr algn="ctr"/>
            <a:r>
              <a:rPr lang="en-US" sz="3600" b="1" dirty="0">
                <a:solidFill>
                  <a:schemeClr val="tx1">
                    <a:lumMod val="85000"/>
                    <a:lumOff val="15000"/>
                  </a:schemeClr>
                </a:solidFill>
                <a:ea typeface="Calibri Light"/>
                <a:cs typeface="Calibri Light"/>
              </a:rPr>
              <a:t>Q &amp; A Session!</a:t>
            </a:r>
          </a:p>
        </p:txBody>
      </p:sp>
      <p:cxnSp>
        <p:nvCxnSpPr>
          <p:cNvPr id="10" name="Straight Connector 9">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59604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4A6F4-035A-5FC8-3725-CE9ABC1D54B6}"/>
              </a:ext>
            </a:extLst>
          </p:cNvPr>
          <p:cNvSpPr>
            <a:spLocks noGrp="1"/>
          </p:cNvSpPr>
          <p:nvPr>
            <p:ph type="title"/>
          </p:nvPr>
        </p:nvSpPr>
        <p:spPr/>
        <p:txBody>
          <a:bodyPr/>
          <a:lstStyle/>
          <a:p>
            <a:r>
              <a:rPr lang="en-US" dirty="0"/>
              <a:t>Shiny apps and dashboards</a:t>
            </a:r>
          </a:p>
        </p:txBody>
      </p:sp>
      <p:sp>
        <p:nvSpPr>
          <p:cNvPr id="3" name="Content Placeholder 2">
            <a:extLst>
              <a:ext uri="{FF2B5EF4-FFF2-40B4-BE49-F238E27FC236}">
                <a16:creationId xmlns:a16="http://schemas.microsoft.com/office/drawing/2014/main" id="{99912317-376A-377B-E57C-82B06282D21B}"/>
              </a:ext>
            </a:extLst>
          </p:cNvPr>
          <p:cNvSpPr>
            <a:spLocks noGrp="1"/>
          </p:cNvSpPr>
          <p:nvPr>
            <p:ph idx="1"/>
          </p:nvPr>
        </p:nvSpPr>
        <p:spPr/>
        <p:txBody>
          <a:bodyPr/>
          <a:lstStyle/>
          <a:p>
            <a:r>
              <a:rPr lang="en-US" dirty="0"/>
              <a:t>Shiny app</a:t>
            </a:r>
          </a:p>
          <a:p>
            <a:pPr lvl="1"/>
            <a:r>
              <a:rPr lang="en-US" dirty="0">
                <a:hlinkClick r:id="rId2"/>
              </a:rPr>
              <a:t>https://shiny.rstudio.com/</a:t>
            </a:r>
            <a:endParaRPr lang="en-US" dirty="0"/>
          </a:p>
          <a:p>
            <a:endParaRPr lang="en-US" dirty="0"/>
          </a:p>
          <a:p>
            <a:r>
              <a:rPr lang="en-US" dirty="0" err="1"/>
              <a:t>Flexdashboards</a:t>
            </a:r>
            <a:endParaRPr lang="en-US" dirty="0"/>
          </a:p>
          <a:p>
            <a:pPr lvl="1"/>
            <a:r>
              <a:rPr lang="en-US" sz="2400" dirty="0">
                <a:effectLst/>
                <a:latin typeface="Calibri" panose="020F0502020204030204" pitchFamily="34" charset="0"/>
                <a:hlinkClick r:id="rId3"/>
              </a:rPr>
              <a:t>https://pkgs.rstudio.com/flexdashboard/</a:t>
            </a:r>
            <a:endParaRPr lang="en-US" sz="2400" dirty="0">
              <a:effectLst/>
              <a:latin typeface="Calibri" panose="020F0502020204030204" pitchFamily="34" charset="0"/>
            </a:endParaRPr>
          </a:p>
          <a:p>
            <a:pPr lvl="1"/>
            <a:endParaRPr lang="en-US" dirty="0"/>
          </a:p>
          <a:p>
            <a:r>
              <a:rPr lang="en-US" dirty="0"/>
              <a:t>Shiny Dashboards</a:t>
            </a:r>
          </a:p>
          <a:p>
            <a:pPr lvl="1"/>
            <a:r>
              <a:rPr lang="en-US" sz="2400" dirty="0">
                <a:effectLst/>
                <a:latin typeface="Calibri" panose="020F0502020204030204" pitchFamily="34" charset="0"/>
                <a:hlinkClick r:id="rId4"/>
              </a:rPr>
              <a:t>https://rstudio.github.io/shinydashboard/</a:t>
            </a:r>
            <a:endParaRPr lang="en-US" sz="2400" dirty="0">
              <a:effectLst/>
              <a:latin typeface="Calibri" panose="020F0502020204030204" pitchFamily="34" charset="0"/>
            </a:endParaRPr>
          </a:p>
          <a:p>
            <a:pPr lvl="1"/>
            <a:endParaRPr lang="en-US" dirty="0"/>
          </a:p>
        </p:txBody>
      </p:sp>
    </p:spTree>
    <p:extLst>
      <p:ext uri="{BB962C8B-B14F-4D97-AF65-F5344CB8AC3E}">
        <p14:creationId xmlns:p14="http://schemas.microsoft.com/office/powerpoint/2010/main" val="37118480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D0423-5AEE-41B3-A415-8FBE41FF9EC7}"/>
              </a:ext>
            </a:extLst>
          </p:cNvPr>
          <p:cNvSpPr>
            <a:spLocks noGrp="1"/>
          </p:cNvSpPr>
          <p:nvPr>
            <p:ph type="title"/>
          </p:nvPr>
        </p:nvSpPr>
        <p:spPr>
          <a:xfrm>
            <a:off x="482600" y="321734"/>
            <a:ext cx="8178799" cy="1135737"/>
          </a:xfrm>
        </p:spPr>
        <p:txBody>
          <a:bodyPr>
            <a:normAutofit/>
          </a:bodyPr>
          <a:lstStyle/>
          <a:p>
            <a:pPr algn="ctr"/>
            <a:r>
              <a:rPr lang="en-US" sz="3600" dirty="0"/>
              <a:t>Citation managers</a:t>
            </a:r>
            <a:endParaRPr lang="en-US" sz="3600" dirty="0">
              <a:ea typeface="Calibri Light"/>
              <a:cs typeface="Calibri Light"/>
            </a:endParaRPr>
          </a:p>
        </p:txBody>
      </p:sp>
      <p:sp>
        <p:nvSpPr>
          <p:cNvPr id="3" name="Content Placeholder 2">
            <a:extLst>
              <a:ext uri="{FF2B5EF4-FFF2-40B4-BE49-F238E27FC236}">
                <a16:creationId xmlns:a16="http://schemas.microsoft.com/office/drawing/2014/main" id="{1A25E445-EE2E-4307-81C0-37AC4D4C5D82}"/>
              </a:ext>
            </a:extLst>
          </p:cNvPr>
          <p:cNvSpPr>
            <a:spLocks noGrp="1"/>
          </p:cNvSpPr>
          <p:nvPr>
            <p:ph idx="1"/>
          </p:nvPr>
        </p:nvSpPr>
        <p:spPr>
          <a:xfrm>
            <a:off x="164233" y="1457471"/>
            <a:ext cx="7431186" cy="4393982"/>
          </a:xfrm>
        </p:spPr>
        <p:txBody>
          <a:bodyPr vert="horz" lIns="91440" tIns="45720" rIns="91440" bIns="45720" rtlCol="0" anchor="t">
            <a:normAutofit/>
          </a:bodyPr>
          <a:lstStyle/>
          <a:p>
            <a:endParaRPr lang="en-US" sz="2400" dirty="0"/>
          </a:p>
          <a:p>
            <a:r>
              <a:rPr lang="en-US" sz="2400" dirty="0"/>
              <a:t>Citation database</a:t>
            </a:r>
          </a:p>
          <a:p>
            <a:endParaRPr lang="en-US" sz="2400" dirty="0"/>
          </a:p>
          <a:p>
            <a:r>
              <a:rPr lang="en-US" sz="2400" dirty="0"/>
              <a:t>Allows you to store and manage research materials</a:t>
            </a:r>
          </a:p>
          <a:p>
            <a:endParaRPr lang="en-US" sz="2400" dirty="0"/>
          </a:p>
          <a:p>
            <a:r>
              <a:rPr lang="en-US" sz="2400" dirty="0"/>
              <a:t>Captures metadata from resources &amp; allows you to generate and format bibliographies in citation styles you specify</a:t>
            </a:r>
          </a:p>
          <a:p>
            <a:pPr lvl="3"/>
            <a:endParaRPr lang="en-US" sz="1700" dirty="0"/>
          </a:p>
          <a:p>
            <a:endParaRPr lang="en-US" sz="1700" dirty="0"/>
          </a:p>
        </p:txBody>
      </p:sp>
    </p:spTree>
    <p:extLst>
      <p:ext uri="{BB962C8B-B14F-4D97-AF65-F5344CB8AC3E}">
        <p14:creationId xmlns:p14="http://schemas.microsoft.com/office/powerpoint/2010/main" val="3680954896"/>
      </p:ext>
    </p:extLst>
  </p:cSld>
  <p:clrMapOvr>
    <a:masterClrMapping/>
  </p:clrMapOvr>
  <p:extLst>
    <p:ext uri="{6950BFC3-D8DA-4A85-94F7-54DA5524770B}">
      <p188:commentRel xmlns:p188="http://schemas.microsoft.com/office/powerpoint/2018/8/main" r:id="rId3"/>
    </p:ext>
  </p:extLs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D0423-5AEE-41B3-A415-8FBE41FF9EC7}"/>
              </a:ext>
            </a:extLst>
          </p:cNvPr>
          <p:cNvSpPr>
            <a:spLocks noGrp="1"/>
          </p:cNvSpPr>
          <p:nvPr>
            <p:ph type="title"/>
          </p:nvPr>
        </p:nvSpPr>
        <p:spPr>
          <a:xfrm>
            <a:off x="482600" y="321734"/>
            <a:ext cx="8178799" cy="1135737"/>
          </a:xfrm>
        </p:spPr>
        <p:txBody>
          <a:bodyPr>
            <a:normAutofit/>
          </a:bodyPr>
          <a:lstStyle/>
          <a:p>
            <a:pPr algn="ctr"/>
            <a:r>
              <a:rPr lang="en-US" sz="3600" dirty="0"/>
              <a:t>Citation managers</a:t>
            </a:r>
            <a:endParaRPr lang="en-US" sz="3600" dirty="0">
              <a:ea typeface="Calibri Light"/>
              <a:cs typeface="Calibri Light"/>
            </a:endParaRPr>
          </a:p>
        </p:txBody>
      </p:sp>
      <p:graphicFrame>
        <p:nvGraphicFramePr>
          <p:cNvPr id="6" name="Table 4">
            <a:extLst>
              <a:ext uri="{FF2B5EF4-FFF2-40B4-BE49-F238E27FC236}">
                <a16:creationId xmlns:a16="http://schemas.microsoft.com/office/drawing/2014/main" id="{D4B78838-9DBE-56D1-C72F-2B5910EF6B07}"/>
              </a:ext>
            </a:extLst>
          </p:cNvPr>
          <p:cNvGraphicFramePr>
            <a:graphicFrameLocks noGrp="1"/>
          </p:cNvGraphicFramePr>
          <p:nvPr>
            <p:extLst>
              <p:ext uri="{D42A27DB-BD31-4B8C-83A1-F6EECF244321}">
                <p14:modId xmlns:p14="http://schemas.microsoft.com/office/powerpoint/2010/main" val="2074333125"/>
              </p:ext>
            </p:extLst>
          </p:nvPr>
        </p:nvGraphicFramePr>
        <p:xfrm>
          <a:off x="288389" y="2057258"/>
          <a:ext cx="8567220" cy="3911195"/>
        </p:xfrm>
        <a:graphic>
          <a:graphicData uri="http://schemas.openxmlformats.org/drawingml/2006/table">
            <a:tbl>
              <a:tblPr firstRow="1" bandRow="1">
                <a:tableStyleId>{5C22544A-7EE6-4342-B048-85BDC9FD1C3A}</a:tableStyleId>
              </a:tblPr>
              <a:tblGrid>
                <a:gridCol w="2141805">
                  <a:extLst>
                    <a:ext uri="{9D8B030D-6E8A-4147-A177-3AD203B41FA5}">
                      <a16:colId xmlns:a16="http://schemas.microsoft.com/office/drawing/2014/main" val="32921928"/>
                    </a:ext>
                  </a:extLst>
                </a:gridCol>
                <a:gridCol w="2141805">
                  <a:extLst>
                    <a:ext uri="{9D8B030D-6E8A-4147-A177-3AD203B41FA5}">
                      <a16:colId xmlns:a16="http://schemas.microsoft.com/office/drawing/2014/main" val="1346465773"/>
                    </a:ext>
                  </a:extLst>
                </a:gridCol>
                <a:gridCol w="2141805">
                  <a:extLst>
                    <a:ext uri="{9D8B030D-6E8A-4147-A177-3AD203B41FA5}">
                      <a16:colId xmlns:a16="http://schemas.microsoft.com/office/drawing/2014/main" val="786619314"/>
                    </a:ext>
                  </a:extLst>
                </a:gridCol>
                <a:gridCol w="2141805">
                  <a:extLst>
                    <a:ext uri="{9D8B030D-6E8A-4147-A177-3AD203B41FA5}">
                      <a16:colId xmlns:a16="http://schemas.microsoft.com/office/drawing/2014/main" val="3230934286"/>
                    </a:ext>
                  </a:extLst>
                </a:gridCol>
              </a:tblGrid>
              <a:tr h="1115718">
                <a:tc>
                  <a:txBody>
                    <a:bodyPr/>
                    <a:lstStyle/>
                    <a:p>
                      <a:endParaRPr lang="en-US"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t>Zotero</a:t>
                      </a:r>
                    </a:p>
                  </a:txBody>
                  <a:tcPr/>
                </a:tc>
                <a:tc>
                  <a:txBody>
                    <a:bodyPr/>
                    <a:lstStyle/>
                    <a:p>
                      <a:endParaRPr lang="en-US" sz="1000" dirty="0"/>
                    </a:p>
                    <a:p>
                      <a:endParaRPr lang="en-US" sz="1000" dirty="0"/>
                    </a:p>
                    <a:p>
                      <a:endParaRPr lang="en-US" sz="1000" dirty="0"/>
                    </a:p>
                    <a:p>
                      <a:endParaRPr lang="en-US" sz="1000" dirty="0"/>
                    </a:p>
                    <a:p>
                      <a:endParaRPr lang="en-US" sz="1000" dirty="0"/>
                    </a:p>
                    <a:p>
                      <a:endParaRPr lang="en-US" sz="1000" dirty="0"/>
                    </a:p>
                    <a:p>
                      <a:pPr algn="ctr"/>
                      <a:r>
                        <a:rPr lang="en-US" sz="1000" dirty="0"/>
                        <a:t>Mendeley</a:t>
                      </a:r>
                    </a:p>
                  </a:txBody>
                  <a:tcPr/>
                </a:tc>
                <a:tc>
                  <a:txBody>
                    <a:bodyPr/>
                    <a:lstStyle/>
                    <a:p>
                      <a:endParaRPr lang="en-US" sz="1000" dirty="0"/>
                    </a:p>
                    <a:p>
                      <a:endParaRPr lang="en-US" sz="1000" dirty="0"/>
                    </a:p>
                    <a:p>
                      <a:endParaRPr lang="en-US" sz="1000" dirty="0"/>
                    </a:p>
                    <a:p>
                      <a:endParaRPr lang="en-US" sz="1000" dirty="0"/>
                    </a:p>
                    <a:p>
                      <a:endParaRPr lang="en-US" sz="1000" dirty="0"/>
                    </a:p>
                    <a:p>
                      <a:endParaRPr lang="en-US" sz="1000" dirty="0"/>
                    </a:p>
                    <a:p>
                      <a:pPr algn="ctr"/>
                      <a:r>
                        <a:rPr lang="en-US" sz="1000" dirty="0"/>
                        <a:t>EndNote</a:t>
                      </a:r>
                    </a:p>
                  </a:txBody>
                  <a:tcPr/>
                </a:tc>
                <a:extLst>
                  <a:ext uri="{0D108BD9-81ED-4DB2-BD59-A6C34878D82A}">
                    <a16:rowId xmlns:a16="http://schemas.microsoft.com/office/drawing/2014/main" val="371561783"/>
                  </a:ext>
                </a:extLst>
              </a:tr>
              <a:tr h="694898">
                <a:tc>
                  <a:txBody>
                    <a:bodyPr/>
                    <a:lstStyle/>
                    <a:p>
                      <a:r>
                        <a:rPr lang="en-US" sz="1000" dirty="0"/>
                        <a:t>Cost</a:t>
                      </a:r>
                    </a:p>
                  </a:txBody>
                  <a:tcPr/>
                </a:tc>
                <a:tc>
                  <a:txBody>
                    <a:bodyPr/>
                    <a:lstStyle/>
                    <a:p>
                      <a:r>
                        <a:rPr lang="en-US" sz="1000" dirty="0"/>
                        <a:t>Free and open source</a:t>
                      </a:r>
                    </a:p>
                  </a:txBody>
                  <a:tcPr/>
                </a:tc>
                <a:tc>
                  <a:txBody>
                    <a:bodyPr/>
                    <a:lstStyle/>
                    <a:p>
                      <a:r>
                        <a:rPr lang="en-US" sz="1000" dirty="0"/>
                        <a:t>Free</a:t>
                      </a:r>
                    </a:p>
                  </a:txBody>
                  <a:tcPr/>
                </a:tc>
                <a:tc>
                  <a:txBody>
                    <a:bodyPr/>
                    <a:lstStyle/>
                    <a:p>
                      <a:r>
                        <a:rPr lang="en-US" sz="1000" dirty="0"/>
                        <a:t>$250 for individual license (EndNote Basic free with limited capabilities)</a:t>
                      </a:r>
                    </a:p>
                  </a:txBody>
                  <a:tcPr/>
                </a:tc>
                <a:extLst>
                  <a:ext uri="{0D108BD9-81ED-4DB2-BD59-A6C34878D82A}">
                    <a16:rowId xmlns:a16="http://schemas.microsoft.com/office/drawing/2014/main" val="865064044"/>
                  </a:ext>
                </a:extLst>
              </a:tr>
              <a:tr h="973393">
                <a:tc>
                  <a:txBody>
                    <a:bodyPr/>
                    <a:lstStyle/>
                    <a:p>
                      <a:r>
                        <a:rPr lang="en-US" sz="1000" dirty="0"/>
                        <a:t>Word processor compatibility</a:t>
                      </a:r>
                    </a:p>
                  </a:txBody>
                  <a:tcPr/>
                </a:tc>
                <a:tc>
                  <a:txBody>
                    <a:bodyPr/>
                    <a:lstStyle/>
                    <a:p>
                      <a:r>
                        <a:rPr lang="en-US" sz="1000" dirty="0"/>
                        <a:t>Word, Google Docs, LibreOffice, integration with R Markdown (R Studio v4.0)</a:t>
                      </a:r>
                    </a:p>
                  </a:txBody>
                  <a:tcPr/>
                </a:tc>
                <a:tc>
                  <a:txBody>
                    <a:bodyPr/>
                    <a:lstStyle/>
                    <a:p>
                      <a:r>
                        <a:rPr lang="en-US" sz="1000" dirty="0"/>
                        <a:t>Word, LibreOffice</a:t>
                      </a:r>
                    </a:p>
                  </a:txBody>
                  <a:tcPr/>
                </a:tc>
                <a:tc>
                  <a:txBody>
                    <a:bodyPr/>
                    <a:lstStyle/>
                    <a:p>
                      <a:r>
                        <a:rPr lang="en-US" sz="1000" dirty="0"/>
                        <a:t>Word, LibreOffice, Pages</a:t>
                      </a:r>
                    </a:p>
                  </a:txBody>
                  <a:tcPr/>
                </a:tc>
                <a:extLst>
                  <a:ext uri="{0D108BD9-81ED-4DB2-BD59-A6C34878D82A}">
                    <a16:rowId xmlns:a16="http://schemas.microsoft.com/office/drawing/2014/main" val="2247958669"/>
                  </a:ext>
                </a:extLst>
              </a:tr>
              <a:tr h="1084664">
                <a:tc>
                  <a:txBody>
                    <a:bodyPr/>
                    <a:lstStyle/>
                    <a:p>
                      <a:r>
                        <a:rPr lang="en-US" sz="1000" dirty="0"/>
                        <a:t>Citation styles</a:t>
                      </a:r>
                    </a:p>
                  </a:txBody>
                  <a:tcPr/>
                </a:tc>
                <a:tc>
                  <a:txBody>
                    <a:bodyPr/>
                    <a:lstStyle/>
                    <a:p>
                      <a:r>
                        <a:rPr lang="en-US" sz="1000" dirty="0"/>
                        <a:t>Over 10,000 styles in .</a:t>
                      </a:r>
                      <a:r>
                        <a:rPr lang="en-US" sz="1000" dirty="0" err="1"/>
                        <a:t>csl</a:t>
                      </a:r>
                      <a:r>
                        <a:rPr lang="en-US" sz="1000" dirty="0"/>
                        <a:t> format</a:t>
                      </a:r>
                    </a:p>
                  </a:txBody>
                  <a:tcPr/>
                </a:tc>
                <a:tc>
                  <a:txBody>
                    <a:bodyPr/>
                    <a:lstStyle/>
                    <a:p>
                      <a:r>
                        <a:rPr lang="en-US" sz="1000" dirty="0"/>
                        <a:t>Over 10,000 styles in .</a:t>
                      </a:r>
                      <a:r>
                        <a:rPr lang="en-US" sz="1000" dirty="0" err="1"/>
                        <a:t>csl</a:t>
                      </a:r>
                      <a:r>
                        <a:rPr lang="en-US" sz="1000" dirty="0"/>
                        <a:t> format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6,000 styles in .</a:t>
                      </a:r>
                      <a:r>
                        <a:rPr lang="en-US" sz="1000" dirty="0" err="1"/>
                        <a:t>ens</a:t>
                      </a:r>
                      <a:r>
                        <a:rPr lang="en-US" sz="1000" dirty="0"/>
                        <a:t> format</a:t>
                      </a:r>
                    </a:p>
                    <a:p>
                      <a:endParaRPr lang="en-US" sz="1000" dirty="0"/>
                    </a:p>
                  </a:txBody>
                  <a:tcPr/>
                </a:tc>
                <a:extLst>
                  <a:ext uri="{0D108BD9-81ED-4DB2-BD59-A6C34878D82A}">
                    <a16:rowId xmlns:a16="http://schemas.microsoft.com/office/drawing/2014/main" val="2326608321"/>
                  </a:ext>
                </a:extLst>
              </a:tr>
            </a:tbl>
          </a:graphicData>
        </a:graphic>
      </p:graphicFrame>
      <p:grpSp>
        <p:nvGrpSpPr>
          <p:cNvPr id="8" name="Group 7">
            <a:extLst>
              <a:ext uri="{FF2B5EF4-FFF2-40B4-BE49-F238E27FC236}">
                <a16:creationId xmlns:a16="http://schemas.microsoft.com/office/drawing/2014/main" id="{3F7BA823-BE4F-E8B6-69BA-8BEFFC13BBFB}"/>
              </a:ext>
            </a:extLst>
          </p:cNvPr>
          <p:cNvGrpSpPr/>
          <p:nvPr/>
        </p:nvGrpSpPr>
        <p:grpSpPr>
          <a:xfrm>
            <a:off x="3021701" y="2057258"/>
            <a:ext cx="5227463" cy="930159"/>
            <a:chOff x="3140484" y="1642230"/>
            <a:chExt cx="5227463" cy="930159"/>
          </a:xfrm>
        </p:grpSpPr>
        <p:pic>
          <p:nvPicPr>
            <p:cNvPr id="1030" name="Picture 6" descr="Mendeley - Wikipedia">
              <a:extLst>
                <a:ext uri="{FF2B5EF4-FFF2-40B4-BE49-F238E27FC236}">
                  <a16:creationId xmlns:a16="http://schemas.microsoft.com/office/drawing/2014/main" id="{6BD27542-428C-9749-BB28-65CD999D16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1024" y="1646006"/>
              <a:ext cx="926383" cy="92638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ndNote 20 is here! | Harvey Cushing/John Hay Whitney Medical Library">
              <a:extLst>
                <a:ext uri="{FF2B5EF4-FFF2-40B4-BE49-F238E27FC236}">
                  <a16:creationId xmlns:a16="http://schemas.microsoft.com/office/drawing/2014/main" id="{F2C62105-F65A-CB78-239E-96F24FDA9E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41564" y="1642230"/>
              <a:ext cx="926383" cy="92638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Zotero (@zotero) / Twitter">
              <a:extLst>
                <a:ext uri="{FF2B5EF4-FFF2-40B4-BE49-F238E27FC236}">
                  <a16:creationId xmlns:a16="http://schemas.microsoft.com/office/drawing/2014/main" id="{4A0AC113-9DFF-8388-39D0-A0A261899B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0484" y="1642230"/>
              <a:ext cx="926383" cy="92638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5875339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397" y="508838"/>
            <a:ext cx="3913467"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583224E2-280D-4EFE-2079-E20116B61DD0}"/>
              </a:ext>
            </a:extLst>
          </p:cNvPr>
          <p:cNvSpPr>
            <a:spLocks noGrp="1"/>
          </p:cNvSpPr>
          <p:nvPr>
            <p:ph type="title"/>
          </p:nvPr>
        </p:nvSpPr>
        <p:spPr>
          <a:xfrm>
            <a:off x="480060" y="1243013"/>
            <a:ext cx="2891790" cy="4371974"/>
          </a:xfrm>
        </p:spPr>
        <p:txBody>
          <a:bodyPr>
            <a:normAutofit/>
          </a:bodyPr>
          <a:lstStyle/>
          <a:p>
            <a:r>
              <a:rPr lang="en-US" sz="3100" dirty="0">
                <a:solidFill>
                  <a:schemeClr val="tx2"/>
                </a:solidFill>
              </a:rPr>
              <a:t>Having trouble downloading packages?</a:t>
            </a:r>
          </a:p>
        </p:txBody>
      </p:sp>
      <p:sp>
        <p:nvSpPr>
          <p:cNvPr id="3" name="Content Placeholder 2">
            <a:extLst>
              <a:ext uri="{FF2B5EF4-FFF2-40B4-BE49-F238E27FC236}">
                <a16:creationId xmlns:a16="http://schemas.microsoft.com/office/drawing/2014/main" id="{FB9F7781-0480-1789-1CCD-FC810F01A72A}"/>
              </a:ext>
            </a:extLst>
          </p:cNvPr>
          <p:cNvSpPr>
            <a:spLocks noGrp="1"/>
          </p:cNvSpPr>
          <p:nvPr>
            <p:ph idx="1"/>
          </p:nvPr>
        </p:nvSpPr>
        <p:spPr>
          <a:xfrm>
            <a:off x="4629150" y="804672"/>
            <a:ext cx="3915918" cy="5230368"/>
          </a:xfrm>
        </p:spPr>
        <p:txBody>
          <a:bodyPr anchor="ctr">
            <a:normAutofit/>
          </a:bodyPr>
          <a:lstStyle/>
          <a:p>
            <a:pPr marL="0" indent="0">
              <a:buNone/>
            </a:pPr>
            <a:endParaRPr lang="en-US" sz="1600" dirty="0">
              <a:solidFill>
                <a:schemeClr val="tx2"/>
              </a:solidFill>
            </a:endParaRPr>
          </a:p>
          <a:p>
            <a:pPr marL="0" indent="0">
              <a:buNone/>
            </a:pPr>
            <a:r>
              <a:rPr lang="en-US" sz="1600" dirty="0">
                <a:solidFill>
                  <a:schemeClr val="tx2"/>
                </a:solidFill>
              </a:rPr>
              <a:t>Are you connected to the network or VPN?</a:t>
            </a:r>
          </a:p>
          <a:p>
            <a:pPr marL="0" indent="0">
              <a:buNone/>
            </a:pPr>
            <a:endParaRPr lang="en-US" sz="1600" dirty="0">
              <a:solidFill>
                <a:schemeClr val="tx2"/>
              </a:solidFill>
            </a:endParaRPr>
          </a:p>
          <a:p>
            <a:pPr marL="0" indent="0">
              <a:buNone/>
            </a:pPr>
            <a:r>
              <a:rPr lang="en-US" sz="1600" dirty="0">
                <a:solidFill>
                  <a:schemeClr val="tx2"/>
                </a:solidFill>
              </a:rPr>
              <a:t>If so, try running this code in your console:</a:t>
            </a:r>
          </a:p>
          <a:p>
            <a:pPr marL="0" indent="0">
              <a:buNone/>
            </a:pPr>
            <a:r>
              <a:rPr lang="en-US" sz="1600" dirty="0">
                <a:solidFill>
                  <a:schemeClr val="tx2"/>
                </a:solidFill>
              </a:rPr>
              <a:t>system2("</a:t>
            </a:r>
            <a:r>
              <a:rPr lang="en-US" sz="1600" dirty="0" err="1">
                <a:solidFill>
                  <a:schemeClr val="tx2"/>
                </a:solidFill>
              </a:rPr>
              <a:t>setx</a:t>
            </a:r>
            <a:r>
              <a:rPr lang="en-US" sz="1600" dirty="0">
                <a:solidFill>
                  <a:schemeClr val="tx2"/>
                </a:solidFill>
              </a:rPr>
              <a:t>", </a:t>
            </a:r>
            <a:r>
              <a:rPr lang="en-US" sz="1600" dirty="0" err="1">
                <a:solidFill>
                  <a:schemeClr val="tx2"/>
                </a:solidFill>
              </a:rPr>
              <a:t>args</a:t>
            </a:r>
            <a:r>
              <a:rPr lang="en-US" sz="1600" dirty="0">
                <a:solidFill>
                  <a:schemeClr val="tx2"/>
                </a:solidFill>
              </a:rPr>
              <a:t> = c("R_LIBCURL_SSL_REVOKE_BEST_EFFORT", "TRUE"))</a:t>
            </a:r>
          </a:p>
        </p:txBody>
      </p:sp>
    </p:spTree>
    <p:extLst>
      <p:ext uri="{BB962C8B-B14F-4D97-AF65-F5344CB8AC3E}">
        <p14:creationId xmlns:p14="http://schemas.microsoft.com/office/powerpoint/2010/main" val="1929909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4A6F4-035A-5FC8-3725-CE9ABC1D54B6}"/>
              </a:ext>
            </a:extLst>
          </p:cNvPr>
          <p:cNvSpPr>
            <a:spLocks noGrp="1"/>
          </p:cNvSpPr>
          <p:nvPr>
            <p:ph type="title"/>
          </p:nvPr>
        </p:nvSpPr>
        <p:spPr/>
        <p:txBody>
          <a:bodyPr/>
          <a:lstStyle/>
          <a:p>
            <a:r>
              <a:rPr lang="en-US" dirty="0"/>
              <a:t>Version Control</a:t>
            </a:r>
          </a:p>
        </p:txBody>
      </p:sp>
      <p:sp>
        <p:nvSpPr>
          <p:cNvPr id="3" name="Content Placeholder 2">
            <a:extLst>
              <a:ext uri="{FF2B5EF4-FFF2-40B4-BE49-F238E27FC236}">
                <a16:creationId xmlns:a16="http://schemas.microsoft.com/office/drawing/2014/main" id="{99912317-376A-377B-E57C-82B06282D21B}"/>
              </a:ext>
            </a:extLst>
          </p:cNvPr>
          <p:cNvSpPr>
            <a:spLocks noGrp="1"/>
          </p:cNvSpPr>
          <p:nvPr>
            <p:ph idx="1"/>
          </p:nvPr>
        </p:nvSpPr>
        <p:spPr/>
        <p:txBody>
          <a:bodyPr>
            <a:normAutofit/>
          </a:bodyPr>
          <a:lstStyle/>
          <a:p>
            <a:r>
              <a:rPr lang="en-US" dirty="0"/>
              <a:t>Git hub (</a:t>
            </a:r>
            <a:r>
              <a:rPr lang="en-US" dirty="0">
                <a:hlinkClick r:id="rId4"/>
              </a:rPr>
              <a:t>https://github.com/</a:t>
            </a:r>
            <a:r>
              <a:rPr lang="en-US" dirty="0"/>
              <a:t>)</a:t>
            </a:r>
          </a:p>
          <a:p>
            <a:r>
              <a:rPr lang="en-US" dirty="0"/>
              <a:t>Git lab (</a:t>
            </a:r>
            <a:r>
              <a:rPr lang="en-US" dirty="0">
                <a:hlinkClick r:id="rId5"/>
              </a:rPr>
              <a:t>https://about.gitlab.com/</a:t>
            </a:r>
            <a:r>
              <a:rPr lang="en-US" dirty="0"/>
              <a:t>)</a:t>
            </a:r>
          </a:p>
          <a:p>
            <a:endParaRPr lang="en-US" dirty="0"/>
          </a:p>
          <a:p>
            <a:r>
              <a:rPr lang="en-US" dirty="0"/>
              <a:t>Can either:</a:t>
            </a:r>
          </a:p>
          <a:p>
            <a:pPr lvl="1"/>
            <a:r>
              <a:rPr lang="en-US" dirty="0"/>
              <a:t>Initialize new git repository</a:t>
            </a:r>
          </a:p>
          <a:p>
            <a:pPr lvl="1"/>
            <a:r>
              <a:rPr lang="en-US" dirty="0"/>
              <a:t>Clone existing git repository</a:t>
            </a:r>
          </a:p>
          <a:p>
            <a:pPr lvl="1"/>
            <a:endParaRPr lang="en-US" dirty="0"/>
          </a:p>
          <a:p>
            <a:r>
              <a:rPr lang="en-US" dirty="0"/>
              <a:t>Check out GitHub tutorial </a:t>
            </a:r>
            <a:r>
              <a:rPr lang="en-US" dirty="0">
                <a:hlinkClick r:id="rId6"/>
              </a:rPr>
              <a:t>here</a:t>
            </a:r>
            <a:endParaRPr lang="en-US" dirty="0"/>
          </a:p>
        </p:txBody>
      </p:sp>
    </p:spTree>
    <p:extLst>
      <p:ext uri="{BB962C8B-B14F-4D97-AF65-F5344CB8AC3E}">
        <p14:creationId xmlns:p14="http://schemas.microsoft.com/office/powerpoint/2010/main" val="1225779748"/>
      </p:ext>
    </p:extLst>
  </p:cSld>
  <p:clrMapOvr>
    <a:masterClrMapping/>
  </p:clrMapOvr>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59A-A4A2-17AE-749A-9B1AC89B2727}"/>
              </a:ext>
            </a:extLst>
          </p:cNvPr>
          <p:cNvSpPr>
            <a:spLocks noGrp="1"/>
          </p:cNvSpPr>
          <p:nvPr>
            <p:ph type="title"/>
          </p:nvPr>
        </p:nvSpPr>
        <p:spPr/>
        <p:txBody>
          <a:bodyPr/>
          <a:lstStyle/>
          <a:p>
            <a:r>
              <a:rPr lang="en-US" dirty="0"/>
              <a:t>What is Quarto?</a:t>
            </a:r>
          </a:p>
        </p:txBody>
      </p:sp>
      <p:sp>
        <p:nvSpPr>
          <p:cNvPr id="3" name="Content Placeholder 2">
            <a:extLst>
              <a:ext uri="{FF2B5EF4-FFF2-40B4-BE49-F238E27FC236}">
                <a16:creationId xmlns:a16="http://schemas.microsoft.com/office/drawing/2014/main" id="{0927B158-C6F1-069E-543C-4C1DAC42182C}"/>
              </a:ext>
            </a:extLst>
          </p:cNvPr>
          <p:cNvSpPr>
            <a:spLocks noGrp="1"/>
          </p:cNvSpPr>
          <p:nvPr>
            <p:ph idx="1"/>
          </p:nvPr>
        </p:nvSpPr>
        <p:spPr/>
        <p:txBody>
          <a:bodyPr>
            <a:normAutofit lnSpcReduction="10000"/>
          </a:bodyPr>
          <a:lstStyle/>
          <a:p>
            <a:r>
              <a:rPr lang="en-US" dirty="0"/>
              <a:t>Next gen version of R Markdown from </a:t>
            </a:r>
            <a:r>
              <a:rPr lang="en-US" dirty="0" err="1"/>
              <a:t>Rstudio</a:t>
            </a:r>
            <a:endParaRPr lang="en-US" dirty="0"/>
          </a:p>
          <a:p>
            <a:pPr lvl="1"/>
            <a:r>
              <a:rPr lang="en-US" dirty="0"/>
              <a:t>Uses </a:t>
            </a:r>
            <a:r>
              <a:rPr lang="en-US" dirty="0" err="1"/>
              <a:t>Knitr</a:t>
            </a:r>
            <a:r>
              <a:rPr lang="en-US" dirty="0"/>
              <a:t> to render</a:t>
            </a:r>
          </a:p>
          <a:p>
            <a:pPr lvl="1"/>
            <a:r>
              <a:rPr lang="en-US" dirty="0"/>
              <a:t>Compatible with R Markdown</a:t>
            </a:r>
          </a:p>
          <a:p>
            <a:pPr lvl="1"/>
            <a:r>
              <a:rPr lang="en-US" dirty="0"/>
              <a:t>Multiple languages and output types (e.g., HTML, .pdf, </a:t>
            </a:r>
            <a:r>
              <a:rPr lang="en-US" dirty="0" err="1"/>
              <a:t>powerpoints</a:t>
            </a:r>
            <a:r>
              <a:rPr lang="en-US" dirty="0"/>
              <a:t>, dashboards)</a:t>
            </a:r>
          </a:p>
          <a:p>
            <a:pPr lvl="1"/>
            <a:endParaRPr lang="en-US" dirty="0"/>
          </a:p>
          <a:p>
            <a:r>
              <a:rPr lang="en-US" dirty="0"/>
              <a:t>Easy to transition from R Markdown to Quarto</a:t>
            </a:r>
          </a:p>
          <a:p>
            <a:pPr lvl="1"/>
            <a:r>
              <a:rPr lang="en-US" dirty="0"/>
              <a:t>May be easier to learn from scratch</a:t>
            </a:r>
          </a:p>
          <a:p>
            <a:endParaRPr lang="en-US" dirty="0"/>
          </a:p>
          <a:p>
            <a:r>
              <a:rPr lang="en-US" dirty="0"/>
              <a:t>R Markdown is not going away</a:t>
            </a:r>
          </a:p>
          <a:p>
            <a:pPr lvl="1"/>
            <a:r>
              <a:rPr lang="en-US" dirty="0"/>
              <a:t>Knit with parameters</a:t>
            </a:r>
          </a:p>
        </p:txBody>
      </p:sp>
    </p:spTree>
    <p:extLst>
      <p:ext uri="{BB962C8B-B14F-4D97-AF65-F5344CB8AC3E}">
        <p14:creationId xmlns:p14="http://schemas.microsoft.com/office/powerpoint/2010/main" val="2684835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60D24-D018-4C62-CAE5-6E098A32F248}"/>
              </a:ext>
            </a:extLst>
          </p:cNvPr>
          <p:cNvSpPr>
            <a:spLocks noGrp="1"/>
          </p:cNvSpPr>
          <p:nvPr>
            <p:ph type="title"/>
          </p:nvPr>
        </p:nvSpPr>
        <p:spPr/>
        <p:txBody>
          <a:bodyPr/>
          <a:lstStyle/>
          <a:p>
            <a:r>
              <a:rPr lang="en-US" dirty="0"/>
              <a:t>Why Automate QC Reports?</a:t>
            </a:r>
          </a:p>
        </p:txBody>
      </p:sp>
      <p:sp>
        <p:nvSpPr>
          <p:cNvPr id="3" name="Content Placeholder 2">
            <a:extLst>
              <a:ext uri="{FF2B5EF4-FFF2-40B4-BE49-F238E27FC236}">
                <a16:creationId xmlns:a16="http://schemas.microsoft.com/office/drawing/2014/main" id="{BAEACEFF-15B4-7A83-2524-5F79B597C804}"/>
              </a:ext>
            </a:extLst>
          </p:cNvPr>
          <p:cNvSpPr>
            <a:spLocks noGrp="1"/>
          </p:cNvSpPr>
          <p:nvPr>
            <p:ph idx="1"/>
          </p:nvPr>
        </p:nvSpPr>
        <p:spPr/>
        <p:txBody>
          <a:bodyPr/>
          <a:lstStyle/>
          <a:p>
            <a:r>
              <a:rPr lang="en-US" dirty="0"/>
              <a:t>Increase efficiencies </a:t>
            </a:r>
          </a:p>
          <a:p>
            <a:pPr lvl="1"/>
            <a:r>
              <a:rPr lang="en-US" dirty="0"/>
              <a:t>Automate QC checks</a:t>
            </a:r>
          </a:p>
          <a:p>
            <a:pPr lvl="1"/>
            <a:r>
              <a:rPr lang="en-US" dirty="0"/>
              <a:t>Eliminate redundancy</a:t>
            </a:r>
          </a:p>
          <a:p>
            <a:pPr lvl="1"/>
            <a:endParaRPr lang="en-US" dirty="0"/>
          </a:p>
          <a:p>
            <a:r>
              <a:rPr lang="en-US" dirty="0"/>
              <a:t>Reduce errors in QC checks</a:t>
            </a:r>
          </a:p>
          <a:p>
            <a:pPr lvl="1"/>
            <a:endParaRPr lang="en-US" dirty="0"/>
          </a:p>
          <a:p>
            <a:pPr lvl="1"/>
            <a:endParaRPr lang="en-US" dirty="0"/>
          </a:p>
          <a:p>
            <a:r>
              <a:rPr lang="en-US" dirty="0"/>
              <a:t>Document errors and corrected items</a:t>
            </a:r>
          </a:p>
        </p:txBody>
      </p:sp>
    </p:spTree>
    <p:extLst>
      <p:ext uri="{BB962C8B-B14F-4D97-AF65-F5344CB8AC3E}">
        <p14:creationId xmlns:p14="http://schemas.microsoft.com/office/powerpoint/2010/main" val="305422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E2EE0-2CB9-A792-F727-5C5E31A3EF62}"/>
              </a:ext>
            </a:extLst>
          </p:cNvPr>
          <p:cNvSpPr>
            <a:spLocks noGrp="1"/>
          </p:cNvSpPr>
          <p:nvPr>
            <p:ph type="title"/>
          </p:nvPr>
        </p:nvSpPr>
        <p:spPr/>
        <p:txBody>
          <a:bodyPr/>
          <a:lstStyle/>
          <a:p>
            <a:r>
              <a:rPr lang="en-US" dirty="0"/>
              <a:t>Quality Control Criteria</a:t>
            </a:r>
          </a:p>
        </p:txBody>
      </p:sp>
      <p:sp>
        <p:nvSpPr>
          <p:cNvPr id="3" name="Content Placeholder 2">
            <a:extLst>
              <a:ext uri="{FF2B5EF4-FFF2-40B4-BE49-F238E27FC236}">
                <a16:creationId xmlns:a16="http://schemas.microsoft.com/office/drawing/2014/main" id="{30A2F1D1-038D-39B9-D902-75A1AB1A5D02}"/>
              </a:ext>
            </a:extLst>
          </p:cNvPr>
          <p:cNvSpPr>
            <a:spLocks noGrp="1"/>
          </p:cNvSpPr>
          <p:nvPr>
            <p:ph idx="1"/>
          </p:nvPr>
        </p:nvSpPr>
        <p:spPr>
          <a:xfrm>
            <a:off x="628650" y="1825624"/>
            <a:ext cx="7886700" cy="4951095"/>
          </a:xfrm>
        </p:spPr>
        <p:txBody>
          <a:bodyPr>
            <a:normAutofit fontScale="85000" lnSpcReduction="20000"/>
          </a:bodyPr>
          <a:lstStyle/>
          <a:p>
            <a:r>
              <a:rPr lang="en-US" dirty="0"/>
              <a:t>QC criteria will be specific to individual projects</a:t>
            </a:r>
          </a:p>
          <a:p>
            <a:endParaRPr lang="en-US" dirty="0"/>
          </a:p>
          <a:p>
            <a:r>
              <a:rPr lang="en-US" dirty="0"/>
              <a:t>Project Metrics </a:t>
            </a:r>
          </a:p>
          <a:p>
            <a:pPr lvl="1"/>
            <a:r>
              <a:rPr lang="en-US" dirty="0"/>
              <a:t>Were the minimum number of samples or lengths collected?</a:t>
            </a:r>
          </a:p>
          <a:p>
            <a:pPr lvl="1"/>
            <a:r>
              <a:rPr lang="en-US" dirty="0"/>
              <a:t>Were samples shipped correctly?</a:t>
            </a:r>
          </a:p>
          <a:p>
            <a:pPr lvl="1"/>
            <a:r>
              <a:rPr lang="en-US" dirty="0"/>
              <a:t>Were vouchers validated in the lab?</a:t>
            </a:r>
          </a:p>
          <a:p>
            <a:r>
              <a:rPr lang="en-US" dirty="0"/>
              <a:t>Data Structure</a:t>
            </a:r>
          </a:p>
          <a:p>
            <a:pPr lvl="1"/>
            <a:r>
              <a:rPr lang="en-US" dirty="0"/>
              <a:t>Missing fields</a:t>
            </a:r>
          </a:p>
          <a:p>
            <a:r>
              <a:rPr lang="en-US" dirty="0"/>
              <a:t>Data</a:t>
            </a:r>
          </a:p>
          <a:p>
            <a:pPr lvl="1"/>
            <a:r>
              <a:rPr lang="en-US" dirty="0"/>
              <a:t>Missing values</a:t>
            </a:r>
          </a:p>
          <a:p>
            <a:pPr lvl="1"/>
            <a:r>
              <a:rPr lang="en-US" dirty="0"/>
              <a:t>Outliers</a:t>
            </a:r>
          </a:p>
          <a:p>
            <a:pPr lvl="1"/>
            <a:r>
              <a:rPr lang="en-US" dirty="0"/>
              <a:t>Incorrect units (mm vs. inches)</a:t>
            </a:r>
          </a:p>
          <a:p>
            <a:pPr lvl="1"/>
            <a:r>
              <a:rPr lang="en-US" dirty="0"/>
              <a:t>Naming conventions or typos</a:t>
            </a:r>
          </a:p>
          <a:p>
            <a:pPr lvl="1"/>
            <a:r>
              <a:rPr lang="en-US" dirty="0"/>
              <a:t>Spatial</a:t>
            </a:r>
          </a:p>
          <a:p>
            <a:pPr lvl="1"/>
            <a:r>
              <a:rPr lang="en-US" dirty="0"/>
              <a:t>Duplicates</a:t>
            </a:r>
          </a:p>
          <a:p>
            <a:pPr lvl="2"/>
            <a:endParaRPr lang="en-US" dirty="0"/>
          </a:p>
          <a:p>
            <a:pPr lvl="1"/>
            <a:endParaRPr lang="en-US" dirty="0"/>
          </a:p>
        </p:txBody>
      </p:sp>
    </p:spTree>
    <p:extLst>
      <p:ext uri="{BB962C8B-B14F-4D97-AF65-F5344CB8AC3E}">
        <p14:creationId xmlns:p14="http://schemas.microsoft.com/office/powerpoint/2010/main" val="962662827"/>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60C1F-7346-BDF0-1B86-CEE08784501C}"/>
              </a:ext>
            </a:extLst>
          </p:cNvPr>
          <p:cNvSpPr>
            <a:spLocks noGrp="1"/>
          </p:cNvSpPr>
          <p:nvPr>
            <p:ph type="title"/>
          </p:nvPr>
        </p:nvSpPr>
        <p:spPr/>
        <p:txBody>
          <a:bodyPr/>
          <a:lstStyle/>
          <a:p>
            <a:r>
              <a:rPr lang="en-US" dirty="0"/>
              <a:t>QC Report Examples</a:t>
            </a:r>
          </a:p>
        </p:txBody>
      </p:sp>
      <p:sp>
        <p:nvSpPr>
          <p:cNvPr id="3" name="Content Placeholder 2">
            <a:extLst>
              <a:ext uri="{FF2B5EF4-FFF2-40B4-BE49-F238E27FC236}">
                <a16:creationId xmlns:a16="http://schemas.microsoft.com/office/drawing/2014/main" id="{A6F6E18B-560F-7DE3-5977-A40469FECAA8}"/>
              </a:ext>
            </a:extLst>
          </p:cNvPr>
          <p:cNvSpPr>
            <a:spLocks noGrp="1"/>
          </p:cNvSpPr>
          <p:nvPr>
            <p:ph idx="1"/>
          </p:nvPr>
        </p:nvSpPr>
        <p:spPr>
          <a:xfrm>
            <a:off x="628650" y="1825625"/>
            <a:ext cx="4136735" cy="4351338"/>
          </a:xfrm>
        </p:spPr>
        <p:txBody>
          <a:bodyPr/>
          <a:lstStyle/>
          <a:p>
            <a:r>
              <a:rPr lang="en-US" dirty="0"/>
              <a:t>Ashland FWCO Metabarcoding Study</a:t>
            </a:r>
          </a:p>
          <a:p>
            <a:pPr lvl="1"/>
            <a:r>
              <a:rPr lang="en-US" dirty="0">
                <a:highlight>
                  <a:srgbClr val="FFFF00"/>
                </a:highlight>
              </a:rPr>
              <a:t>Project Metrics</a:t>
            </a:r>
          </a:p>
          <a:p>
            <a:pPr lvl="2"/>
            <a:r>
              <a:rPr lang="en-US" dirty="0"/>
              <a:t>Correct number of samples</a:t>
            </a:r>
          </a:p>
          <a:p>
            <a:pPr lvl="1"/>
            <a:r>
              <a:rPr lang="en-US" dirty="0"/>
              <a:t>Data</a:t>
            </a:r>
          </a:p>
          <a:p>
            <a:pPr lvl="2"/>
            <a:r>
              <a:rPr lang="en-US" dirty="0"/>
              <a:t>Missing values</a:t>
            </a:r>
          </a:p>
          <a:p>
            <a:pPr lvl="2"/>
            <a:r>
              <a:rPr lang="en-US" dirty="0"/>
              <a:t>Coordinates check</a:t>
            </a:r>
          </a:p>
          <a:p>
            <a:pPr lvl="2"/>
            <a:r>
              <a:rPr lang="en-US" dirty="0"/>
              <a:t>Duplicate site names</a:t>
            </a:r>
          </a:p>
          <a:p>
            <a:pPr lvl="2"/>
            <a:r>
              <a:rPr lang="en-US" dirty="0"/>
              <a:t>Outliers of counts and lengths</a:t>
            </a:r>
          </a:p>
          <a:p>
            <a:pPr lvl="2"/>
            <a:r>
              <a:rPr lang="en-US" dirty="0"/>
              <a:t>Species Names</a:t>
            </a:r>
          </a:p>
          <a:p>
            <a:pPr lvl="1"/>
            <a:endParaRPr lang="en-US" dirty="0"/>
          </a:p>
        </p:txBody>
      </p:sp>
      <p:pic>
        <p:nvPicPr>
          <p:cNvPr id="4" name="Picture 3">
            <a:extLst>
              <a:ext uri="{FF2B5EF4-FFF2-40B4-BE49-F238E27FC236}">
                <a16:creationId xmlns:a16="http://schemas.microsoft.com/office/drawing/2014/main" id="{C2FD7C58-00C8-BBC1-45B7-F43A177066B8}"/>
              </a:ext>
            </a:extLst>
          </p:cNvPr>
          <p:cNvPicPr>
            <a:picLocks noChangeAspect="1"/>
          </p:cNvPicPr>
          <p:nvPr/>
        </p:nvPicPr>
        <p:blipFill>
          <a:blip r:embed="rId2"/>
          <a:stretch>
            <a:fillRect/>
          </a:stretch>
        </p:blipFill>
        <p:spPr>
          <a:xfrm>
            <a:off x="4936145" y="1351496"/>
            <a:ext cx="4136735" cy="5299595"/>
          </a:xfrm>
          <a:prstGeom prst="rect">
            <a:avLst/>
          </a:prstGeom>
          <a:ln>
            <a:solidFill>
              <a:schemeClr val="tx1"/>
            </a:solidFill>
          </a:ln>
        </p:spPr>
      </p:pic>
    </p:spTree>
    <p:extLst>
      <p:ext uri="{BB962C8B-B14F-4D97-AF65-F5344CB8AC3E}">
        <p14:creationId xmlns:p14="http://schemas.microsoft.com/office/powerpoint/2010/main" val="3923456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60C1F-7346-BDF0-1B86-CEE08784501C}"/>
              </a:ext>
            </a:extLst>
          </p:cNvPr>
          <p:cNvSpPr>
            <a:spLocks noGrp="1"/>
          </p:cNvSpPr>
          <p:nvPr>
            <p:ph type="title"/>
          </p:nvPr>
        </p:nvSpPr>
        <p:spPr/>
        <p:txBody>
          <a:bodyPr/>
          <a:lstStyle/>
          <a:p>
            <a:r>
              <a:rPr lang="en-US" dirty="0"/>
              <a:t>QC Report Examples</a:t>
            </a:r>
          </a:p>
        </p:txBody>
      </p:sp>
      <p:sp>
        <p:nvSpPr>
          <p:cNvPr id="3" name="Content Placeholder 2">
            <a:extLst>
              <a:ext uri="{FF2B5EF4-FFF2-40B4-BE49-F238E27FC236}">
                <a16:creationId xmlns:a16="http://schemas.microsoft.com/office/drawing/2014/main" id="{A6F6E18B-560F-7DE3-5977-A40469FECAA8}"/>
              </a:ext>
            </a:extLst>
          </p:cNvPr>
          <p:cNvSpPr>
            <a:spLocks noGrp="1"/>
          </p:cNvSpPr>
          <p:nvPr>
            <p:ph idx="1"/>
          </p:nvPr>
        </p:nvSpPr>
        <p:spPr>
          <a:xfrm>
            <a:off x="628650" y="1825625"/>
            <a:ext cx="4136735" cy="4351338"/>
          </a:xfrm>
        </p:spPr>
        <p:txBody>
          <a:bodyPr>
            <a:normAutofit fontScale="92500" lnSpcReduction="10000"/>
          </a:bodyPr>
          <a:lstStyle/>
          <a:p>
            <a:r>
              <a:rPr lang="en-US" dirty="0"/>
              <a:t>Great Lakes AIS EDM Data Append</a:t>
            </a:r>
          </a:p>
          <a:p>
            <a:pPr lvl="1"/>
            <a:r>
              <a:rPr lang="en-US" dirty="0">
                <a:highlight>
                  <a:srgbClr val="FFFF00"/>
                </a:highlight>
              </a:rPr>
              <a:t>Project Metrics</a:t>
            </a:r>
          </a:p>
          <a:p>
            <a:pPr lvl="2"/>
            <a:r>
              <a:rPr lang="en-US" dirty="0"/>
              <a:t>Effort Allocation</a:t>
            </a:r>
          </a:p>
          <a:p>
            <a:pPr lvl="2"/>
            <a:r>
              <a:rPr lang="en-US" dirty="0"/>
              <a:t>Locations</a:t>
            </a:r>
          </a:p>
          <a:p>
            <a:pPr lvl="1"/>
            <a:r>
              <a:rPr lang="en-US" dirty="0"/>
              <a:t>Data Structure</a:t>
            </a:r>
          </a:p>
          <a:p>
            <a:pPr lvl="2"/>
            <a:r>
              <a:rPr lang="en-US" dirty="0"/>
              <a:t>All Columns and tables</a:t>
            </a:r>
          </a:p>
          <a:p>
            <a:pPr lvl="1"/>
            <a:r>
              <a:rPr lang="en-US" dirty="0"/>
              <a:t>Data</a:t>
            </a:r>
          </a:p>
          <a:p>
            <a:pPr lvl="2"/>
            <a:r>
              <a:rPr lang="en-US" dirty="0"/>
              <a:t>Missing values</a:t>
            </a:r>
          </a:p>
          <a:p>
            <a:pPr lvl="2"/>
            <a:r>
              <a:rPr lang="en-US" dirty="0"/>
              <a:t>Coordinates check</a:t>
            </a:r>
          </a:p>
          <a:p>
            <a:pPr lvl="2"/>
            <a:r>
              <a:rPr lang="en-US" dirty="0"/>
              <a:t>Duplicate site names</a:t>
            </a:r>
          </a:p>
          <a:p>
            <a:pPr lvl="2"/>
            <a:r>
              <a:rPr lang="en-US" dirty="0"/>
              <a:t>Outliers of counts and richness</a:t>
            </a:r>
          </a:p>
          <a:p>
            <a:pPr lvl="2"/>
            <a:r>
              <a:rPr lang="en-US" dirty="0"/>
              <a:t>Data domains</a:t>
            </a:r>
          </a:p>
          <a:p>
            <a:pPr lvl="1"/>
            <a:endParaRPr lang="en-US" dirty="0"/>
          </a:p>
        </p:txBody>
      </p:sp>
      <p:grpSp>
        <p:nvGrpSpPr>
          <p:cNvPr id="9" name="Group 8">
            <a:extLst>
              <a:ext uri="{FF2B5EF4-FFF2-40B4-BE49-F238E27FC236}">
                <a16:creationId xmlns:a16="http://schemas.microsoft.com/office/drawing/2014/main" id="{FDDFFB22-759E-EBD9-4D0B-0FC70A0091BE}"/>
              </a:ext>
            </a:extLst>
          </p:cNvPr>
          <p:cNvGrpSpPr/>
          <p:nvPr/>
        </p:nvGrpSpPr>
        <p:grpSpPr>
          <a:xfrm>
            <a:off x="4897120" y="1574800"/>
            <a:ext cx="4033520" cy="5069840"/>
            <a:chOff x="4033521" y="1584960"/>
            <a:chExt cx="5039359" cy="6792070"/>
          </a:xfrm>
          <a:effectLst>
            <a:outerShdw blurRad="50800" dist="38100" dir="2700000" algn="tl" rotWithShape="0">
              <a:prstClr val="black">
                <a:alpha val="40000"/>
              </a:prstClr>
            </a:outerShdw>
          </a:effectLst>
        </p:grpSpPr>
        <p:pic>
          <p:nvPicPr>
            <p:cNvPr id="6" name="Picture 5">
              <a:extLst>
                <a:ext uri="{FF2B5EF4-FFF2-40B4-BE49-F238E27FC236}">
                  <a16:creationId xmlns:a16="http://schemas.microsoft.com/office/drawing/2014/main" id="{070623DD-238D-2F1F-8745-4521A971C0B8}"/>
                </a:ext>
              </a:extLst>
            </p:cNvPr>
            <p:cNvPicPr>
              <a:picLocks noChangeAspect="1"/>
            </p:cNvPicPr>
            <p:nvPr/>
          </p:nvPicPr>
          <p:blipFill rotWithShape="1">
            <a:blip r:embed="rId3"/>
            <a:srcRect l="1483" t="8800" r="881"/>
            <a:stretch/>
          </p:blipFill>
          <p:spPr>
            <a:xfrm>
              <a:off x="4033521" y="1584960"/>
              <a:ext cx="5039359" cy="3057907"/>
            </a:xfrm>
            <a:prstGeom prst="rect">
              <a:avLst/>
            </a:prstGeom>
            <a:ln>
              <a:solidFill>
                <a:schemeClr val="tx1">
                  <a:lumMod val="95000"/>
                  <a:lumOff val="5000"/>
                </a:schemeClr>
              </a:solidFill>
            </a:ln>
            <a:effectLst/>
          </p:spPr>
        </p:pic>
        <p:pic>
          <p:nvPicPr>
            <p:cNvPr id="8" name="Picture 7">
              <a:extLst>
                <a:ext uri="{FF2B5EF4-FFF2-40B4-BE49-F238E27FC236}">
                  <a16:creationId xmlns:a16="http://schemas.microsoft.com/office/drawing/2014/main" id="{FDF2DD23-9A22-C8D7-3890-A336E0BCB762}"/>
                </a:ext>
              </a:extLst>
            </p:cNvPr>
            <p:cNvPicPr>
              <a:picLocks noChangeAspect="1"/>
            </p:cNvPicPr>
            <p:nvPr/>
          </p:nvPicPr>
          <p:blipFill>
            <a:blip r:embed="rId4"/>
            <a:stretch>
              <a:fillRect/>
            </a:stretch>
          </p:blipFill>
          <p:spPr>
            <a:xfrm>
              <a:off x="4033521" y="4636021"/>
              <a:ext cx="5039359" cy="3741009"/>
            </a:xfrm>
            <a:prstGeom prst="rect">
              <a:avLst/>
            </a:prstGeom>
            <a:ln>
              <a:solidFill>
                <a:schemeClr val="tx1">
                  <a:lumMod val="95000"/>
                  <a:lumOff val="5000"/>
                </a:schemeClr>
              </a:solidFill>
            </a:ln>
          </p:spPr>
        </p:pic>
      </p:grpSp>
    </p:spTree>
    <p:extLst>
      <p:ext uri="{BB962C8B-B14F-4D97-AF65-F5344CB8AC3E}">
        <p14:creationId xmlns:p14="http://schemas.microsoft.com/office/powerpoint/2010/main" val="481716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623F9-7493-CE44-E4C3-F9DDD10EC4E1}"/>
              </a:ext>
            </a:extLst>
          </p:cNvPr>
          <p:cNvSpPr>
            <a:spLocks noGrp="1"/>
          </p:cNvSpPr>
          <p:nvPr>
            <p:ph type="title"/>
          </p:nvPr>
        </p:nvSpPr>
        <p:spPr/>
        <p:txBody>
          <a:bodyPr/>
          <a:lstStyle/>
          <a:p>
            <a:r>
              <a:rPr lang="en-US" dirty="0"/>
              <a:t>Anatomy or Quarto</a:t>
            </a:r>
          </a:p>
        </p:txBody>
      </p:sp>
      <p:sp>
        <p:nvSpPr>
          <p:cNvPr id="3" name="Content Placeholder 2">
            <a:extLst>
              <a:ext uri="{FF2B5EF4-FFF2-40B4-BE49-F238E27FC236}">
                <a16:creationId xmlns:a16="http://schemas.microsoft.com/office/drawing/2014/main" id="{15DB0DA5-0F33-CF9D-E784-699B2E11AEE2}"/>
              </a:ext>
            </a:extLst>
          </p:cNvPr>
          <p:cNvSpPr>
            <a:spLocks noGrp="1"/>
          </p:cNvSpPr>
          <p:nvPr>
            <p:ph idx="1"/>
          </p:nvPr>
        </p:nvSpPr>
        <p:spPr/>
        <p:txBody>
          <a:bodyPr/>
          <a:lstStyle/>
          <a:p>
            <a:r>
              <a:rPr lang="en-US" dirty="0"/>
              <a:t>YAML Header</a:t>
            </a:r>
          </a:p>
          <a:p>
            <a:pPr lvl="1"/>
            <a:r>
              <a:rPr lang="en-US" dirty="0"/>
              <a:t>With metadata about the document</a:t>
            </a:r>
          </a:p>
          <a:p>
            <a:pPr lvl="1"/>
            <a:r>
              <a:rPr lang="en-US" dirty="0"/>
              <a:t>Output controls</a:t>
            </a:r>
          </a:p>
          <a:p>
            <a:r>
              <a:rPr lang="en-US" dirty="0"/>
              <a:t>Text</a:t>
            </a:r>
          </a:p>
          <a:p>
            <a:pPr lvl="1"/>
            <a:r>
              <a:rPr lang="en-US" dirty="0"/>
              <a:t>Source vs. visual editor</a:t>
            </a:r>
          </a:p>
          <a:p>
            <a:pPr lvl="2"/>
            <a:r>
              <a:rPr lang="en-US" dirty="0"/>
              <a:t>Source is what you would see with R Markdown</a:t>
            </a:r>
          </a:p>
          <a:p>
            <a:pPr lvl="2"/>
            <a:r>
              <a:rPr lang="en-US" dirty="0"/>
              <a:t>Visual is a bit more user friendly</a:t>
            </a:r>
          </a:p>
          <a:p>
            <a:r>
              <a:rPr lang="en-US" dirty="0"/>
              <a:t>Code Chunks</a:t>
            </a:r>
          </a:p>
          <a:p>
            <a:pPr lvl="1"/>
            <a:r>
              <a:rPr lang="en-US" dirty="0"/>
              <a:t>Chunk options with #| instead being within {}</a:t>
            </a:r>
          </a:p>
        </p:txBody>
      </p:sp>
    </p:spTree>
    <p:extLst>
      <p:ext uri="{BB962C8B-B14F-4D97-AF65-F5344CB8AC3E}">
        <p14:creationId xmlns:p14="http://schemas.microsoft.com/office/powerpoint/2010/main" val="4208748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E4037-AE6B-490E-B5A0-A15D28CFA8AC}"/>
              </a:ext>
            </a:extLst>
          </p:cNvPr>
          <p:cNvSpPr>
            <a:spLocks noGrp="1"/>
          </p:cNvSpPr>
          <p:nvPr>
            <p:ph type="title"/>
          </p:nvPr>
        </p:nvSpPr>
        <p:spPr>
          <a:xfrm>
            <a:off x="480060" y="6044887"/>
            <a:ext cx="8183880" cy="640081"/>
          </a:xfrm>
        </p:spPr>
        <p:txBody>
          <a:bodyPr vert="horz" lIns="91440" tIns="45720" rIns="91440" bIns="45720" rtlCol="0" anchor="ctr">
            <a:noAutofit/>
          </a:bodyPr>
          <a:lstStyle/>
          <a:p>
            <a:pPr algn="ctr"/>
            <a:r>
              <a:rPr lang="en-US" sz="4000"/>
              <a:t>Anatomy of an R Markdown File</a:t>
            </a:r>
            <a:br>
              <a:rPr lang="en-US" sz="4000"/>
            </a:br>
            <a:endParaRPr lang="en-US" sz="4000" b="1">
              <a:ea typeface="Calibri Light"/>
              <a:cs typeface="Calibri Light"/>
            </a:endParaRPr>
          </a:p>
        </p:txBody>
      </p:sp>
      <p:pic>
        <p:nvPicPr>
          <p:cNvPr id="4" name="Picture 3">
            <a:extLst>
              <a:ext uri="{FF2B5EF4-FFF2-40B4-BE49-F238E27FC236}">
                <a16:creationId xmlns:a16="http://schemas.microsoft.com/office/drawing/2014/main" id="{035C5C66-0B23-DE60-8991-75487D0E673E}"/>
              </a:ext>
            </a:extLst>
          </p:cNvPr>
          <p:cNvPicPr>
            <a:picLocks noChangeAspect="1"/>
          </p:cNvPicPr>
          <p:nvPr/>
        </p:nvPicPr>
        <p:blipFill>
          <a:blip r:embed="rId3"/>
          <a:stretch>
            <a:fillRect/>
          </a:stretch>
        </p:blipFill>
        <p:spPr>
          <a:xfrm>
            <a:off x="1849985" y="406194"/>
            <a:ext cx="6264183" cy="5151566"/>
          </a:xfrm>
          <a:prstGeom prst="rect">
            <a:avLst/>
          </a:prstGeom>
          <a:ln w="38100" cap="sq">
            <a:solidFill>
              <a:schemeClr val="tx1"/>
            </a:solidFill>
            <a:prstDash val="solid"/>
            <a:miter lim="800000"/>
          </a:ln>
          <a:effectLst>
            <a:outerShdw blurRad="50800" dist="38100" dir="2700000" algn="tl" rotWithShape="0">
              <a:srgbClr val="000000">
                <a:alpha val="43000"/>
              </a:srgbClr>
            </a:outerShdw>
          </a:effectLst>
        </p:spPr>
      </p:pic>
      <p:sp>
        <p:nvSpPr>
          <p:cNvPr id="5" name="Left Brace 4">
            <a:extLst>
              <a:ext uri="{FF2B5EF4-FFF2-40B4-BE49-F238E27FC236}">
                <a16:creationId xmlns:a16="http://schemas.microsoft.com/office/drawing/2014/main" id="{E12FE9E4-D0E3-04A1-E4CD-8CA4D832956E}"/>
              </a:ext>
            </a:extLst>
          </p:cNvPr>
          <p:cNvSpPr/>
          <p:nvPr/>
        </p:nvSpPr>
        <p:spPr>
          <a:xfrm>
            <a:off x="3145134" y="713433"/>
            <a:ext cx="231112" cy="1135464"/>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Left Brace 6">
            <a:extLst>
              <a:ext uri="{FF2B5EF4-FFF2-40B4-BE49-F238E27FC236}">
                <a16:creationId xmlns:a16="http://schemas.microsoft.com/office/drawing/2014/main" id="{45E46460-AD7D-3DAF-6B10-BFA911DD24ED}"/>
              </a:ext>
            </a:extLst>
          </p:cNvPr>
          <p:cNvSpPr/>
          <p:nvPr/>
        </p:nvSpPr>
        <p:spPr>
          <a:xfrm>
            <a:off x="3104940" y="2037068"/>
            <a:ext cx="271306" cy="1731064"/>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Left Brace 7">
            <a:extLst>
              <a:ext uri="{FF2B5EF4-FFF2-40B4-BE49-F238E27FC236}">
                <a16:creationId xmlns:a16="http://schemas.microsoft.com/office/drawing/2014/main" id="{82DBAB77-BBF6-3E86-3E98-37EDED5303A6}"/>
              </a:ext>
            </a:extLst>
          </p:cNvPr>
          <p:cNvSpPr/>
          <p:nvPr/>
        </p:nvSpPr>
        <p:spPr>
          <a:xfrm>
            <a:off x="3145134" y="3980401"/>
            <a:ext cx="231112" cy="1382833"/>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A3A24C8E-C987-E8DA-A384-84E575C01E09}"/>
              </a:ext>
            </a:extLst>
          </p:cNvPr>
          <p:cNvSpPr txBox="1"/>
          <p:nvPr/>
        </p:nvSpPr>
        <p:spPr>
          <a:xfrm>
            <a:off x="1969477" y="1055077"/>
            <a:ext cx="944545" cy="646331"/>
          </a:xfrm>
          <a:prstGeom prst="rect">
            <a:avLst/>
          </a:prstGeom>
          <a:noFill/>
        </p:spPr>
        <p:txBody>
          <a:bodyPr wrap="square" rtlCol="0">
            <a:spAutoFit/>
          </a:bodyPr>
          <a:lstStyle/>
          <a:p>
            <a:pPr algn="ctr"/>
            <a:r>
              <a:rPr lang="en-US" b="1" dirty="0"/>
              <a:t>YAML Header</a:t>
            </a:r>
          </a:p>
        </p:txBody>
      </p:sp>
      <p:sp>
        <p:nvSpPr>
          <p:cNvPr id="10" name="TextBox 9">
            <a:extLst>
              <a:ext uri="{FF2B5EF4-FFF2-40B4-BE49-F238E27FC236}">
                <a16:creationId xmlns:a16="http://schemas.microsoft.com/office/drawing/2014/main" id="{EAB908FE-81D1-CBA2-D8A1-2C783BC275C8}"/>
              </a:ext>
            </a:extLst>
          </p:cNvPr>
          <p:cNvSpPr txBox="1"/>
          <p:nvPr/>
        </p:nvSpPr>
        <p:spPr>
          <a:xfrm>
            <a:off x="1969474" y="4487151"/>
            <a:ext cx="944545" cy="369332"/>
          </a:xfrm>
          <a:prstGeom prst="rect">
            <a:avLst/>
          </a:prstGeom>
          <a:noFill/>
        </p:spPr>
        <p:txBody>
          <a:bodyPr wrap="square" rtlCol="0">
            <a:spAutoFit/>
          </a:bodyPr>
          <a:lstStyle/>
          <a:p>
            <a:pPr algn="ctr"/>
            <a:r>
              <a:rPr lang="en-US" b="1" dirty="0"/>
              <a:t>Text</a:t>
            </a:r>
          </a:p>
        </p:txBody>
      </p:sp>
      <p:sp>
        <p:nvSpPr>
          <p:cNvPr id="11" name="TextBox 10">
            <a:extLst>
              <a:ext uri="{FF2B5EF4-FFF2-40B4-BE49-F238E27FC236}">
                <a16:creationId xmlns:a16="http://schemas.microsoft.com/office/drawing/2014/main" id="{99246486-1686-39E7-112B-F611C8134C05}"/>
              </a:ext>
            </a:extLst>
          </p:cNvPr>
          <p:cNvSpPr txBox="1"/>
          <p:nvPr/>
        </p:nvSpPr>
        <p:spPr>
          <a:xfrm>
            <a:off x="1969475" y="2579434"/>
            <a:ext cx="944545" cy="646331"/>
          </a:xfrm>
          <a:prstGeom prst="rect">
            <a:avLst/>
          </a:prstGeom>
          <a:noFill/>
        </p:spPr>
        <p:txBody>
          <a:bodyPr wrap="square" rtlCol="0">
            <a:spAutoFit/>
          </a:bodyPr>
          <a:lstStyle/>
          <a:p>
            <a:pPr algn="ctr"/>
            <a:r>
              <a:rPr lang="en-US" b="1" dirty="0"/>
              <a:t>Code Chunk</a:t>
            </a:r>
          </a:p>
        </p:txBody>
      </p:sp>
    </p:spTree>
    <p:extLst>
      <p:ext uri="{BB962C8B-B14F-4D97-AF65-F5344CB8AC3E}">
        <p14:creationId xmlns:p14="http://schemas.microsoft.com/office/powerpoint/2010/main" val="350492653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2e1501d5-e187-4e22-99a2-2adcbc463d38">
      <UserInfo>
        <DisplayName/>
        <AccountId xsi:nil="true"/>
        <AccountType/>
      </UserInfo>
    </SharedWithUsers>
    <DrupalFix xmlns="137cd24b-4df0-48b0-ab1a-e38ec943e6f4" xsi:nil="true"/>
    <DrupalList xmlns="137cd24b-4df0-48b0-ab1a-e38ec943e6f4">true</DrupalList>
    <SPList xmlns="137cd24b-4df0-48b0-ab1a-e38ec943e6f4">false</SPList>
    <_x0035_08Compliant xmlns="137cd24b-4df0-48b0-ab1a-e38ec943e6f4">true</_x0035_08Compliant>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8D857E12D7716438746EACFC3738D0C" ma:contentTypeVersion="15" ma:contentTypeDescription="Create a new document." ma:contentTypeScope="" ma:versionID="96643ae08647bbf533186adc137652cc">
  <xsd:schema xmlns:xsd="http://www.w3.org/2001/XMLSchema" xmlns:xs="http://www.w3.org/2001/XMLSchema" xmlns:p="http://schemas.microsoft.com/office/2006/metadata/properties" xmlns:ns2="137cd24b-4df0-48b0-ab1a-e38ec943e6f4" xmlns:ns3="2e1501d5-e187-4e22-99a2-2adcbc463d38" targetNamespace="http://schemas.microsoft.com/office/2006/metadata/properties" ma:root="true" ma:fieldsID="64e7b1a23118eca87d29d59c4f38c15a" ns2:_="" ns3:_="">
    <xsd:import namespace="137cd24b-4df0-48b0-ab1a-e38ec943e6f4"/>
    <xsd:import namespace="2e1501d5-e187-4e22-99a2-2adcbc463d38"/>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OCR" minOccurs="0"/>
                <xsd:element ref="ns2:MediaServiceGenerationTime" minOccurs="0"/>
                <xsd:element ref="ns2:MediaServiceEventHashCode" minOccurs="0"/>
                <xsd:element ref="ns2:_x0035_08Compliant" minOccurs="0"/>
                <xsd:element ref="ns2:SPList" minOccurs="0"/>
                <xsd:element ref="ns2:DrupalList" minOccurs="0"/>
                <xsd:element ref="ns2:DrupalFix"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7cd24b-4df0-48b0-ab1a-e38ec943e6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hidden="true" ma:internalName="MediaServiceAutoTags" ma:readOnly="true">
      <xsd:simpleType>
        <xsd:restriction base="dms:Text"/>
      </xsd:simpleType>
    </xsd:element>
    <xsd:element name="MediaServiceLocation" ma:index="14" nillable="true" ma:displayName="Location" ma:hidden="true" ma:internalName="MediaServiceLocation" ma:readOnly="true">
      <xsd:simpleType>
        <xsd:restriction base="dms:Text"/>
      </xsd:simpleType>
    </xsd:element>
    <xsd:element name="MediaServiceOCR" ma:index="15" nillable="true" ma:displayName="Extracted Text" ma:hidden="true" ma:internalName="MediaServiceOCR" ma:readOnly="true">
      <xsd:simpleType>
        <xsd:restriction base="dms:Note"/>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_x0035_08Compliant" ma:index="18" nillable="true" ma:displayName="508 Compliant" ma:default="1" ma:format="Dropdown" ma:internalName="_x0035_08Compliant">
      <xsd:simpleType>
        <xsd:restriction base="dms:Boolean"/>
      </xsd:simpleType>
    </xsd:element>
    <xsd:element name="SPList" ma:index="19" nillable="true" ma:displayName="SP List" ma:default="0" ma:description="Item has been added to the standards SharePoint list" ma:format="Dropdown" ma:internalName="SPList">
      <xsd:simpleType>
        <xsd:restriction base="dms:Boolean"/>
      </xsd:simpleType>
    </xsd:element>
    <xsd:element name="DrupalList" ma:index="20" nillable="true" ma:displayName="Drupal List" ma:default="1" ma:description="Item has been added to the Standards Drupal (external, public) site" ma:format="Dropdown" ma:internalName="DrupalList">
      <xsd:simpleType>
        <xsd:restriction base="dms:Boolean"/>
      </xsd:simpleType>
    </xsd:element>
    <xsd:element name="DrupalFix" ma:index="21" nillable="true" ma:displayName="Drupal Fix" ma:description="Item requires changes to be made available on the Drupal site" ma:format="Dropdown" ma:internalName="DrupalFix">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e1501d5-e187-4e22-99a2-2adcbc463d38" elementFormDefault="qualified">
    <xsd:import namespace="http://schemas.microsoft.com/office/2006/documentManagement/types"/>
    <xsd:import namespace="http://schemas.microsoft.com/office/infopath/2007/PartnerControls"/>
    <xsd:element name="SharedWithUsers" ma:index="10"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hidden="true" ma:internalName="SharedWithDetail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D51F948-68F2-4613-BC83-41F43350D054}">
  <ds:schemaRefs>
    <ds:schemaRef ds:uri="http://schemas.microsoft.com/office/2006/metadata/properties"/>
    <ds:schemaRef ds:uri="http://schemas.microsoft.com/office/infopath/2007/PartnerControls"/>
    <ds:schemaRef ds:uri="2e1501d5-e187-4e22-99a2-2adcbc463d38"/>
    <ds:schemaRef ds:uri="137cd24b-4df0-48b0-ab1a-e38ec943e6f4"/>
  </ds:schemaRefs>
</ds:datastoreItem>
</file>

<file path=customXml/itemProps2.xml><?xml version="1.0" encoding="utf-8"?>
<ds:datastoreItem xmlns:ds="http://schemas.openxmlformats.org/officeDocument/2006/customXml" ds:itemID="{90DE69B3-F9C5-4B9F-9028-FCC362490A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37cd24b-4df0-48b0-ab1a-e38ec943e6f4"/>
    <ds:schemaRef ds:uri="2e1501d5-e187-4e22-99a2-2adcbc463d3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6C7994-1159-46BB-8EC4-10B801B2956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Retrospect</Template>
  <TotalTime>5480</TotalTime>
  <Words>1995</Words>
  <Application>Microsoft Office PowerPoint</Application>
  <PresentationFormat>On-screen Show (4:3)</PresentationFormat>
  <Paragraphs>288</Paragraphs>
  <Slides>29</Slides>
  <Notes>21</Notes>
  <HiddenSlides>6</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Gill Sans MT</vt:lpstr>
      <vt:lpstr>Office Theme</vt:lpstr>
      <vt:lpstr>Quality Control Reporting with Quarto</vt:lpstr>
      <vt:lpstr>Course Overview</vt:lpstr>
      <vt:lpstr>What is Quarto?</vt:lpstr>
      <vt:lpstr>Why Automate QC Reports?</vt:lpstr>
      <vt:lpstr>Quality Control Criteria</vt:lpstr>
      <vt:lpstr>QC Report Examples</vt:lpstr>
      <vt:lpstr>QC Report Examples</vt:lpstr>
      <vt:lpstr>Anatomy or Quarto</vt:lpstr>
      <vt:lpstr>Anatomy of an R Markdown File </vt:lpstr>
      <vt:lpstr>Anatomy of an R Markdown File:  YAML Header</vt:lpstr>
      <vt:lpstr>YAML Options</vt:lpstr>
      <vt:lpstr>YAML Options</vt:lpstr>
      <vt:lpstr>YAML Options</vt:lpstr>
      <vt:lpstr>Anatomy of an R Quarto File:  Text</vt:lpstr>
      <vt:lpstr>Anatomy of an R Quarto File:  Code Chunks</vt:lpstr>
      <vt:lpstr>Code Chunks</vt:lpstr>
      <vt:lpstr>Considerations</vt:lpstr>
      <vt:lpstr>Best practices</vt:lpstr>
      <vt:lpstr>Tables</vt:lpstr>
      <vt:lpstr>Microsoft Word Demonstration</vt:lpstr>
      <vt:lpstr>PDF Demonstration</vt:lpstr>
      <vt:lpstr>HTML Demonstration</vt:lpstr>
      <vt:lpstr>Western Snowy Plover Exercise!</vt:lpstr>
      <vt:lpstr>Q &amp; A Session!</vt:lpstr>
      <vt:lpstr>Shiny apps and dashboards</vt:lpstr>
      <vt:lpstr>Citation managers</vt:lpstr>
      <vt:lpstr>Citation managers</vt:lpstr>
      <vt:lpstr>Having trouble downloading packages?</vt:lpstr>
      <vt:lpstr>Version Control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Ross, Jason E</dc:creator>
  <cp:lastModifiedBy>Ross, Jason E</cp:lastModifiedBy>
  <cp:revision>53</cp:revision>
  <dcterms:created xsi:type="dcterms:W3CDTF">2022-04-15T17:39:07Z</dcterms:created>
  <dcterms:modified xsi:type="dcterms:W3CDTF">2024-11-12T19:13:13Z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lpwstr>11890800.0000000</vt:lpwstr>
  </property>
  <property fmtid="{D5CDD505-2E9C-101B-9397-08002B2CF9AE}" pid="3" name="ContentTypeId">
    <vt:lpwstr>0x01010028D857E12D7716438746EACFC3738D0C</vt:lpwstr>
  </property>
  <property fmtid="{D5CDD505-2E9C-101B-9397-08002B2CF9AE}" pid="4" name="ComplianceAssetId">
    <vt:lpwstr/>
  </property>
  <property fmtid="{D5CDD505-2E9C-101B-9397-08002B2CF9AE}" pid="5" name="_ExtendedDescription">
    <vt:lpwstr/>
  </property>
  <property fmtid="{D5CDD505-2E9C-101B-9397-08002B2CF9AE}" pid="6" name="TriggerFlowInfo">
    <vt:lpwstr/>
  </property>
</Properties>
</file>

<file path=docProps/thumbnail.jpeg>
</file>